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9" r:id="rId5"/>
  </p:sldMasterIdLst>
  <p:notesMasterIdLst>
    <p:notesMasterId r:id="rId35"/>
  </p:notesMasterIdLst>
  <p:sldIdLst>
    <p:sldId id="2076138058" r:id="rId6"/>
    <p:sldId id="2141411467" r:id="rId7"/>
    <p:sldId id="2141411442" r:id="rId8"/>
    <p:sldId id="2141411456" r:id="rId9"/>
    <p:sldId id="2076138021" r:id="rId10"/>
    <p:sldId id="2141411457" r:id="rId11"/>
    <p:sldId id="2076138464" r:id="rId12"/>
    <p:sldId id="2141411446" r:id="rId13"/>
    <p:sldId id="2141411451" r:id="rId14"/>
    <p:sldId id="2076138432" r:id="rId15"/>
    <p:sldId id="2141411452" r:id="rId16"/>
    <p:sldId id="2141411458" r:id="rId17"/>
    <p:sldId id="2141411455" r:id="rId18"/>
    <p:sldId id="2076138458" r:id="rId19"/>
    <p:sldId id="2141411459" r:id="rId20"/>
    <p:sldId id="2141411460" r:id="rId21"/>
    <p:sldId id="2076138467" r:id="rId22"/>
    <p:sldId id="2076138468" r:id="rId23"/>
    <p:sldId id="2076138023" r:id="rId24"/>
    <p:sldId id="2076138025" r:id="rId25"/>
    <p:sldId id="2141411461" r:id="rId26"/>
    <p:sldId id="257" r:id="rId27"/>
    <p:sldId id="260" r:id="rId28"/>
    <p:sldId id="258" r:id="rId29"/>
    <p:sldId id="2076137999" r:id="rId30"/>
    <p:sldId id="2141411440" r:id="rId31"/>
    <p:sldId id="2141411464" r:id="rId32"/>
    <p:sldId id="2141411463" r:id="rId33"/>
    <p:sldId id="214141146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68"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mnath Chatterji" initials="SC" lastIdx="5" clrIdx="0">
    <p:extLst>
      <p:ext uri="{19B8F6BF-5375-455C-9EA6-DF929625EA0E}">
        <p15:presenceInfo xmlns:p15="http://schemas.microsoft.com/office/powerpoint/2012/main" userId="fd935564e64a8510" providerId="Windows Live"/>
      </p:ext>
    </p:extLst>
  </p:cmAuthor>
  <p:cmAuthor id="2" name="PALMQUIST, Alyssa" initials="PA" lastIdx="5" clrIdx="1">
    <p:extLst>
      <p:ext uri="{19B8F6BF-5375-455C-9EA6-DF929625EA0E}">
        <p15:presenceInfo xmlns:p15="http://schemas.microsoft.com/office/powerpoint/2012/main" userId="S::palmquista@who.int::586e2ba2-ac3a-41f8-bf92-f4b73eaa1da3" providerId="AD"/>
      </p:ext>
    </p:extLst>
  </p:cmAuthor>
  <p:cmAuthor id="3" name="CHU, Hong Anh" initials="CHA" lastIdx="2" clrIdx="2">
    <p:extLst>
      <p:ext uri="{19B8F6BF-5375-455C-9EA6-DF929625EA0E}">
        <p15:presenceInfo xmlns:p15="http://schemas.microsoft.com/office/powerpoint/2012/main" userId="S::chuh@who.int::f8a76ed7-c171-4e37-9749-b7c1e68dbf2d" providerId="AD"/>
      </p:ext>
    </p:extLst>
  </p:cmAuthor>
  <p:cmAuthor id="4" name="VENTER, Wendy" initials="VW" lastIdx="1" clrIdx="3">
    <p:extLst>
      <p:ext uri="{19B8F6BF-5375-455C-9EA6-DF929625EA0E}">
        <p15:presenceInfo xmlns:p15="http://schemas.microsoft.com/office/powerpoint/2012/main" userId="S::venterw@who.int::c0669ad9-b3e8-40cc-ac16-4ce7248a35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88CD"/>
    <a:srgbClr val="4472C4"/>
    <a:srgbClr val="B3C0E2"/>
    <a:srgbClr val="0070C0"/>
    <a:srgbClr val="F48D30"/>
    <a:srgbClr val="FBD5B3"/>
    <a:srgbClr val="FCE5D0"/>
    <a:srgbClr val="03978C"/>
    <a:srgbClr val="FFD13F"/>
    <a:srgbClr val="A2D66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89" autoAdjust="0"/>
    <p:restoredTop sz="80432" autoAdjust="0"/>
  </p:normalViewPr>
  <p:slideViewPr>
    <p:cSldViewPr snapToGrid="0">
      <p:cViewPr varScale="1">
        <p:scale>
          <a:sx n="47" d="100"/>
          <a:sy n="47" d="100"/>
        </p:scale>
        <p:origin x="1040" y="48"/>
      </p:cViewPr>
      <p:guideLst>
        <p:guide orient="horz" pos="3768"/>
        <p:guide pos="3840"/>
      </p:guideLst>
    </p:cSldViewPr>
  </p:slideViewPr>
  <p:notesTextViewPr>
    <p:cViewPr>
      <p:scale>
        <a:sx n="115" d="100"/>
        <a:sy n="115"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NTER, Wendy" userId="c0669ad9-b3e8-40cc-ac16-4ce7248a352d" providerId="ADAL" clId="{3F0E58DE-2936-405E-9F75-7ACF94DA7E14}"/>
    <pc:docChg chg="custSel modSld">
      <pc:chgData name="VENTER, Wendy" userId="c0669ad9-b3e8-40cc-ac16-4ce7248a352d" providerId="ADAL" clId="{3F0E58DE-2936-405E-9F75-7ACF94DA7E14}" dt="2022-04-29T06:13:31.637" v="0" actId="478"/>
      <pc:docMkLst>
        <pc:docMk/>
      </pc:docMkLst>
      <pc:sldChg chg="delSp mod">
        <pc:chgData name="VENTER, Wendy" userId="c0669ad9-b3e8-40cc-ac16-4ce7248a352d" providerId="ADAL" clId="{3F0E58DE-2936-405E-9F75-7ACF94DA7E14}" dt="2022-04-29T06:13:31.637" v="0" actId="478"/>
        <pc:sldMkLst>
          <pc:docMk/>
          <pc:sldMk cId="3825602592" sldId="2076138058"/>
        </pc:sldMkLst>
        <pc:spChg chg="del">
          <ac:chgData name="VENTER, Wendy" userId="c0669ad9-b3e8-40cc-ac16-4ce7248a352d" providerId="ADAL" clId="{3F0E58DE-2936-405E-9F75-7ACF94DA7E14}" dt="2022-04-29T06:13:31.637" v="0" actId="478"/>
          <ac:spMkLst>
            <pc:docMk/>
            <pc:sldMk cId="3825602592" sldId="2076138058"/>
            <ac:spMk id="7" creationId="{73D3AE92-2526-4EC8-AC74-1EB2BB3807CA}"/>
          </ac:spMkLst>
        </pc:spChg>
      </pc:sldChg>
    </pc:docChg>
  </pc:docChgLst>
  <pc:docChgLst>
    <pc:chgData name="VENTER, Wendy" userId="c0669ad9-b3e8-40cc-ac16-4ce7248a352d" providerId="ADAL" clId="{BA86B555-7310-49C0-BFC3-7CCE80870B76}"/>
    <pc:docChg chg="undo custSel addSld delSld modSld">
      <pc:chgData name="VENTER, Wendy" userId="c0669ad9-b3e8-40cc-ac16-4ce7248a352d" providerId="ADAL" clId="{BA86B555-7310-49C0-BFC3-7CCE80870B76}" dt="2022-02-20T21:57:22.694" v="609" actId="6549"/>
      <pc:docMkLst>
        <pc:docMk/>
      </pc:docMkLst>
      <pc:sldChg chg="add del">
        <pc:chgData name="VENTER, Wendy" userId="c0669ad9-b3e8-40cc-ac16-4ce7248a352d" providerId="ADAL" clId="{BA86B555-7310-49C0-BFC3-7CCE80870B76}" dt="2022-02-20T21:43:30.311" v="460" actId="47"/>
        <pc:sldMkLst>
          <pc:docMk/>
          <pc:sldMk cId="1532022124" sldId="2076137981"/>
        </pc:sldMkLst>
      </pc:sldChg>
      <pc:sldChg chg="add del">
        <pc:chgData name="VENTER, Wendy" userId="c0669ad9-b3e8-40cc-ac16-4ce7248a352d" providerId="ADAL" clId="{BA86B555-7310-49C0-BFC3-7CCE80870B76}" dt="2022-02-20T21:43:29.108" v="459" actId="47"/>
        <pc:sldMkLst>
          <pc:docMk/>
          <pc:sldMk cId="3332077386" sldId="2076137982"/>
        </pc:sldMkLst>
      </pc:sldChg>
      <pc:sldChg chg="add del">
        <pc:chgData name="VENTER, Wendy" userId="c0669ad9-b3e8-40cc-ac16-4ce7248a352d" providerId="ADAL" clId="{BA86B555-7310-49C0-BFC3-7CCE80870B76}" dt="2022-02-20T21:43:28.118" v="458" actId="47"/>
        <pc:sldMkLst>
          <pc:docMk/>
          <pc:sldMk cId="288159317" sldId="2076138068"/>
        </pc:sldMkLst>
      </pc:sldChg>
      <pc:sldChg chg="mod modShow">
        <pc:chgData name="VENTER, Wendy" userId="c0669ad9-b3e8-40cc-ac16-4ce7248a352d" providerId="ADAL" clId="{BA86B555-7310-49C0-BFC3-7CCE80870B76}" dt="2022-02-20T21:51:15.673" v="511" actId="729"/>
        <pc:sldMkLst>
          <pc:docMk/>
          <pc:sldMk cId="3512341014" sldId="2076138326"/>
        </pc:sldMkLst>
      </pc:sldChg>
      <pc:sldChg chg="mod modShow">
        <pc:chgData name="VENTER, Wendy" userId="c0669ad9-b3e8-40cc-ac16-4ce7248a352d" providerId="ADAL" clId="{BA86B555-7310-49C0-BFC3-7CCE80870B76}" dt="2022-02-20T21:52:23.266" v="516" actId="729"/>
        <pc:sldMkLst>
          <pc:docMk/>
          <pc:sldMk cId="545946163" sldId="2076138327"/>
        </pc:sldMkLst>
      </pc:sldChg>
      <pc:sldChg chg="mod modShow">
        <pc:chgData name="VENTER, Wendy" userId="c0669ad9-b3e8-40cc-ac16-4ce7248a352d" providerId="ADAL" clId="{BA86B555-7310-49C0-BFC3-7CCE80870B76}" dt="2022-02-20T21:51:32.275" v="513" actId="729"/>
        <pc:sldMkLst>
          <pc:docMk/>
          <pc:sldMk cId="881454915" sldId="2076138328"/>
        </pc:sldMkLst>
      </pc:sldChg>
      <pc:sldChg chg="mod modShow">
        <pc:chgData name="VENTER, Wendy" userId="c0669ad9-b3e8-40cc-ac16-4ce7248a352d" providerId="ADAL" clId="{BA86B555-7310-49C0-BFC3-7CCE80870B76}" dt="2022-02-20T21:51:40.951" v="514" actId="729"/>
        <pc:sldMkLst>
          <pc:docMk/>
          <pc:sldMk cId="148960706" sldId="2076138329"/>
        </pc:sldMkLst>
      </pc:sldChg>
      <pc:sldChg chg="mod modShow">
        <pc:chgData name="VENTER, Wendy" userId="c0669ad9-b3e8-40cc-ac16-4ce7248a352d" providerId="ADAL" clId="{BA86B555-7310-49C0-BFC3-7CCE80870B76}" dt="2022-02-20T21:51:24.838" v="512" actId="729"/>
        <pc:sldMkLst>
          <pc:docMk/>
          <pc:sldMk cId="2871255745" sldId="2076138330"/>
        </pc:sldMkLst>
      </pc:sldChg>
      <pc:sldChg chg="mod modShow">
        <pc:chgData name="VENTER, Wendy" userId="c0669ad9-b3e8-40cc-ac16-4ce7248a352d" providerId="ADAL" clId="{BA86B555-7310-49C0-BFC3-7CCE80870B76}" dt="2022-02-20T21:51:52.985" v="515" actId="729"/>
        <pc:sldMkLst>
          <pc:docMk/>
          <pc:sldMk cId="2073110989" sldId="2076138331"/>
        </pc:sldMkLst>
      </pc:sldChg>
      <pc:sldChg chg="modNotesTx">
        <pc:chgData name="VENTER, Wendy" userId="c0669ad9-b3e8-40cc-ac16-4ce7248a352d" providerId="ADAL" clId="{BA86B555-7310-49C0-BFC3-7CCE80870B76}" dt="2022-02-20T21:57:22.694" v="609" actId="6549"/>
        <pc:sldMkLst>
          <pc:docMk/>
          <pc:sldMk cId="2309041929" sldId="2076138335"/>
        </pc:sldMkLst>
      </pc:sldChg>
      <pc:sldChg chg="modSp mod">
        <pc:chgData name="VENTER, Wendy" userId="c0669ad9-b3e8-40cc-ac16-4ce7248a352d" providerId="ADAL" clId="{BA86B555-7310-49C0-BFC3-7CCE80870B76}" dt="2022-02-20T21:26:51.444" v="9" actId="20577"/>
        <pc:sldMkLst>
          <pc:docMk/>
          <pc:sldMk cId="1789185417" sldId="2076138341"/>
        </pc:sldMkLst>
        <pc:spChg chg="mod">
          <ac:chgData name="VENTER, Wendy" userId="c0669ad9-b3e8-40cc-ac16-4ce7248a352d" providerId="ADAL" clId="{BA86B555-7310-49C0-BFC3-7CCE80870B76}" dt="2022-02-20T21:26:51.444" v="9" actId="20577"/>
          <ac:spMkLst>
            <pc:docMk/>
            <pc:sldMk cId="1789185417" sldId="2076138341"/>
            <ac:spMk id="3" creationId="{422E15A9-733B-44EA-9871-147026356AF6}"/>
          </ac:spMkLst>
        </pc:spChg>
      </pc:sldChg>
      <pc:sldChg chg="modSp mod">
        <pc:chgData name="VENTER, Wendy" userId="c0669ad9-b3e8-40cc-ac16-4ce7248a352d" providerId="ADAL" clId="{BA86B555-7310-49C0-BFC3-7CCE80870B76}" dt="2022-02-20T21:27:22.636" v="29" actId="20577"/>
        <pc:sldMkLst>
          <pc:docMk/>
          <pc:sldMk cId="1083223697" sldId="2076138342"/>
        </pc:sldMkLst>
        <pc:spChg chg="mod">
          <ac:chgData name="VENTER, Wendy" userId="c0669ad9-b3e8-40cc-ac16-4ce7248a352d" providerId="ADAL" clId="{BA86B555-7310-49C0-BFC3-7CCE80870B76}" dt="2022-02-20T21:27:22.636" v="29" actId="20577"/>
          <ac:spMkLst>
            <pc:docMk/>
            <pc:sldMk cId="1083223697" sldId="2076138342"/>
            <ac:spMk id="3" creationId="{422E15A9-733B-44EA-9871-147026356AF6}"/>
          </ac:spMkLst>
        </pc:spChg>
      </pc:sldChg>
      <pc:sldChg chg="modSp mod modNotesTx">
        <pc:chgData name="VENTER, Wendy" userId="c0669ad9-b3e8-40cc-ac16-4ce7248a352d" providerId="ADAL" clId="{BA86B555-7310-49C0-BFC3-7CCE80870B76}" dt="2022-02-20T21:29:55.343" v="393" actId="20577"/>
        <pc:sldMkLst>
          <pc:docMk/>
          <pc:sldMk cId="3851910716" sldId="2076138343"/>
        </pc:sldMkLst>
        <pc:spChg chg="mod">
          <ac:chgData name="VENTER, Wendy" userId="c0669ad9-b3e8-40cc-ac16-4ce7248a352d" providerId="ADAL" clId="{BA86B555-7310-49C0-BFC3-7CCE80870B76}" dt="2022-02-20T21:27:43.798" v="44" actId="20577"/>
          <ac:spMkLst>
            <pc:docMk/>
            <pc:sldMk cId="3851910716" sldId="2076138343"/>
            <ac:spMk id="3" creationId="{422E15A9-733B-44EA-9871-147026356AF6}"/>
          </ac:spMkLst>
        </pc:spChg>
      </pc:sldChg>
      <pc:sldChg chg="modSp mod">
        <pc:chgData name="VENTER, Wendy" userId="c0669ad9-b3e8-40cc-ac16-4ce7248a352d" providerId="ADAL" clId="{BA86B555-7310-49C0-BFC3-7CCE80870B76}" dt="2022-02-20T21:31:26.101" v="432" actId="20577"/>
        <pc:sldMkLst>
          <pc:docMk/>
          <pc:sldMk cId="2548835922" sldId="2076138344"/>
        </pc:sldMkLst>
        <pc:spChg chg="mod">
          <ac:chgData name="VENTER, Wendy" userId="c0669ad9-b3e8-40cc-ac16-4ce7248a352d" providerId="ADAL" clId="{BA86B555-7310-49C0-BFC3-7CCE80870B76}" dt="2022-02-20T21:30:05.493" v="399" actId="20577"/>
          <ac:spMkLst>
            <pc:docMk/>
            <pc:sldMk cId="2548835922" sldId="2076138344"/>
            <ac:spMk id="5" creationId="{75B865E2-3D2C-46D3-8589-40EE6A556FC2}"/>
          </ac:spMkLst>
        </pc:spChg>
        <pc:spChg chg="mod">
          <ac:chgData name="VENTER, Wendy" userId="c0669ad9-b3e8-40cc-ac16-4ce7248a352d" providerId="ADAL" clId="{BA86B555-7310-49C0-BFC3-7CCE80870B76}" dt="2022-02-20T21:31:26.101" v="432" actId="20577"/>
          <ac:spMkLst>
            <pc:docMk/>
            <pc:sldMk cId="2548835922" sldId="2076138344"/>
            <ac:spMk id="6" creationId="{83DAB410-E80A-4056-9F21-4F27AC72A5F5}"/>
          </ac:spMkLst>
        </pc:spChg>
      </pc:sldChg>
      <pc:sldChg chg="modSp">
        <pc:chgData name="VENTER, Wendy" userId="c0669ad9-b3e8-40cc-ac16-4ce7248a352d" providerId="ADAL" clId="{BA86B555-7310-49C0-BFC3-7CCE80870B76}" dt="2022-02-20T21:37:47.572" v="450" actId="255"/>
        <pc:sldMkLst>
          <pc:docMk/>
          <pc:sldMk cId="2051229504" sldId="2076138349"/>
        </pc:sldMkLst>
        <pc:spChg chg="mod">
          <ac:chgData name="VENTER, Wendy" userId="c0669ad9-b3e8-40cc-ac16-4ce7248a352d" providerId="ADAL" clId="{BA86B555-7310-49C0-BFC3-7CCE80870B76}" dt="2022-02-20T21:37:47.572" v="450" actId="255"/>
          <ac:spMkLst>
            <pc:docMk/>
            <pc:sldMk cId="2051229504" sldId="2076138349"/>
            <ac:spMk id="3" creationId="{422E15A9-733B-44EA-9871-147026356AF6}"/>
          </ac:spMkLst>
        </pc:spChg>
      </pc:sldChg>
      <pc:sldChg chg="modSp">
        <pc:chgData name="VENTER, Wendy" userId="c0669ad9-b3e8-40cc-ac16-4ce7248a352d" providerId="ADAL" clId="{BA86B555-7310-49C0-BFC3-7CCE80870B76}" dt="2022-02-20T21:37:40.323" v="449" actId="255"/>
        <pc:sldMkLst>
          <pc:docMk/>
          <pc:sldMk cId="2802112431" sldId="2076138351"/>
        </pc:sldMkLst>
        <pc:spChg chg="mod">
          <ac:chgData name="VENTER, Wendy" userId="c0669ad9-b3e8-40cc-ac16-4ce7248a352d" providerId="ADAL" clId="{BA86B555-7310-49C0-BFC3-7CCE80870B76}" dt="2022-02-20T21:37:40.323" v="449" actId="255"/>
          <ac:spMkLst>
            <pc:docMk/>
            <pc:sldMk cId="2802112431" sldId="2076138351"/>
            <ac:spMk id="3" creationId="{422E15A9-733B-44EA-9871-147026356AF6}"/>
          </ac:spMkLst>
        </pc:spChg>
      </pc:sldChg>
      <pc:sldChg chg="modSp del mod">
        <pc:chgData name="VENTER, Wendy" userId="c0669ad9-b3e8-40cc-ac16-4ce7248a352d" providerId="ADAL" clId="{BA86B555-7310-49C0-BFC3-7CCE80870B76}" dt="2022-02-20T21:41:26.935" v="453" actId="47"/>
        <pc:sldMkLst>
          <pc:docMk/>
          <pc:sldMk cId="2070247731" sldId="2076138353"/>
        </pc:sldMkLst>
        <pc:spChg chg="mod">
          <ac:chgData name="VENTER, Wendy" userId="c0669ad9-b3e8-40cc-ac16-4ce7248a352d" providerId="ADAL" clId="{BA86B555-7310-49C0-BFC3-7CCE80870B76}" dt="2022-02-20T21:40:58.839" v="452" actId="27636"/>
          <ac:spMkLst>
            <pc:docMk/>
            <pc:sldMk cId="2070247731" sldId="2076138353"/>
            <ac:spMk id="3" creationId="{422E15A9-733B-44EA-9871-147026356AF6}"/>
          </ac:spMkLst>
        </pc:spChg>
      </pc:sldChg>
      <pc:sldChg chg="del">
        <pc:chgData name="VENTER, Wendy" userId="c0669ad9-b3e8-40cc-ac16-4ce7248a352d" providerId="ADAL" clId="{BA86B555-7310-49C0-BFC3-7CCE80870B76}" dt="2022-02-20T21:41:40.994" v="454" actId="47"/>
        <pc:sldMkLst>
          <pc:docMk/>
          <pc:sldMk cId="154211504" sldId="2076138354"/>
        </pc:sldMkLst>
      </pc:sldChg>
      <pc:sldChg chg="addSp modSp mod">
        <pc:chgData name="VENTER, Wendy" userId="c0669ad9-b3e8-40cc-ac16-4ce7248a352d" providerId="ADAL" clId="{BA86B555-7310-49C0-BFC3-7CCE80870B76}" dt="2022-02-20T21:49:59.190" v="510" actId="2085"/>
        <pc:sldMkLst>
          <pc:docMk/>
          <pc:sldMk cId="1642016418" sldId="2076138366"/>
        </pc:sldMkLst>
        <pc:spChg chg="add mod">
          <ac:chgData name="VENTER, Wendy" userId="c0669ad9-b3e8-40cc-ac16-4ce7248a352d" providerId="ADAL" clId="{BA86B555-7310-49C0-BFC3-7CCE80870B76}" dt="2022-02-20T21:49:59.190" v="510" actId="2085"/>
          <ac:spMkLst>
            <pc:docMk/>
            <pc:sldMk cId="1642016418" sldId="2076138366"/>
            <ac:spMk id="3" creationId="{0551E737-AFE7-4893-8F74-FB784C0E6B28}"/>
          </ac:spMkLst>
        </pc:spChg>
      </pc:sldChg>
    </pc:docChg>
  </pc:docChgLst>
  <pc:docChgLst>
    <pc:chgData name="VENTER, Wendy" userId="c0669ad9-b3e8-40cc-ac16-4ce7248a352d" providerId="ADAL" clId="{667DA33E-2CB0-4701-AA6F-72319F55D8BD}"/>
    <pc:docChg chg="undo custSel addSld delSld modSld">
      <pc:chgData name="VENTER, Wendy" userId="c0669ad9-b3e8-40cc-ac16-4ce7248a352d" providerId="ADAL" clId="{667DA33E-2CB0-4701-AA6F-72319F55D8BD}" dt="2022-03-18T10:25:05.128" v="419" actId="13926"/>
      <pc:docMkLst>
        <pc:docMk/>
      </pc:docMkLst>
      <pc:sldChg chg="modSp mod">
        <pc:chgData name="VENTER, Wendy" userId="c0669ad9-b3e8-40cc-ac16-4ce7248a352d" providerId="ADAL" clId="{667DA33E-2CB0-4701-AA6F-72319F55D8BD}" dt="2022-03-13T12:44:35.777" v="297" actId="20577"/>
        <pc:sldMkLst>
          <pc:docMk/>
          <pc:sldMk cId="684801915" sldId="257"/>
        </pc:sldMkLst>
        <pc:spChg chg="mod">
          <ac:chgData name="VENTER, Wendy" userId="c0669ad9-b3e8-40cc-ac16-4ce7248a352d" providerId="ADAL" clId="{667DA33E-2CB0-4701-AA6F-72319F55D8BD}" dt="2022-03-13T12:44:35.777" v="297" actId="20577"/>
          <ac:spMkLst>
            <pc:docMk/>
            <pc:sldMk cId="684801915" sldId="257"/>
            <ac:spMk id="2" creationId="{35033A66-971A-DB45-A589-8C0F9D83DA93}"/>
          </ac:spMkLst>
        </pc:spChg>
      </pc:sldChg>
      <pc:sldChg chg="del">
        <pc:chgData name="VENTER, Wendy" userId="c0669ad9-b3e8-40cc-ac16-4ce7248a352d" providerId="ADAL" clId="{667DA33E-2CB0-4701-AA6F-72319F55D8BD}" dt="2022-03-13T12:10:46.422" v="0" actId="47"/>
        <pc:sldMkLst>
          <pc:docMk/>
          <pc:sldMk cId="3826930390" sldId="2076137962"/>
        </pc:sldMkLst>
      </pc:sldChg>
      <pc:sldChg chg="modSp mod">
        <pc:chgData name="VENTER, Wendy" userId="c0669ad9-b3e8-40cc-ac16-4ce7248a352d" providerId="ADAL" clId="{667DA33E-2CB0-4701-AA6F-72319F55D8BD}" dt="2022-03-14T06:55:07.141" v="410" actId="1076"/>
        <pc:sldMkLst>
          <pc:docMk/>
          <pc:sldMk cId="1292138710" sldId="2076137999"/>
        </pc:sldMkLst>
        <pc:spChg chg="mod">
          <ac:chgData name="VENTER, Wendy" userId="c0669ad9-b3e8-40cc-ac16-4ce7248a352d" providerId="ADAL" clId="{667DA33E-2CB0-4701-AA6F-72319F55D8BD}" dt="2022-03-14T06:55:07.141" v="410" actId="1076"/>
          <ac:spMkLst>
            <pc:docMk/>
            <pc:sldMk cId="1292138710" sldId="2076137999"/>
            <ac:spMk id="10" creationId="{AAE8C0A9-2DE4-47AD-8572-924ED2DFD331}"/>
          </ac:spMkLst>
        </pc:spChg>
      </pc:sldChg>
      <pc:sldChg chg="addSp modSp mod">
        <pc:chgData name="VENTER, Wendy" userId="c0669ad9-b3e8-40cc-ac16-4ce7248a352d" providerId="ADAL" clId="{667DA33E-2CB0-4701-AA6F-72319F55D8BD}" dt="2022-03-13T12:43:50.895" v="254" actId="20577"/>
        <pc:sldMkLst>
          <pc:docMk/>
          <pc:sldMk cId="1830190004" sldId="2076138023"/>
        </pc:sldMkLst>
        <pc:spChg chg="add mod">
          <ac:chgData name="VENTER, Wendy" userId="c0669ad9-b3e8-40cc-ac16-4ce7248a352d" providerId="ADAL" clId="{667DA33E-2CB0-4701-AA6F-72319F55D8BD}" dt="2022-03-13T12:43:50.895" v="254" actId="20577"/>
          <ac:spMkLst>
            <pc:docMk/>
            <pc:sldMk cId="1830190004" sldId="2076138023"/>
            <ac:spMk id="14" creationId="{22797EC1-1D76-47F9-B004-42B784E30CB5}"/>
          </ac:spMkLst>
        </pc:spChg>
        <pc:picChg chg="mod">
          <ac:chgData name="VENTER, Wendy" userId="c0669ad9-b3e8-40cc-ac16-4ce7248a352d" providerId="ADAL" clId="{667DA33E-2CB0-4701-AA6F-72319F55D8BD}" dt="2022-03-13T12:43:33.649" v="250" actId="1076"/>
          <ac:picMkLst>
            <pc:docMk/>
            <pc:sldMk cId="1830190004" sldId="2076138023"/>
            <ac:picMk id="3" creationId="{7EC1FCAA-1EF4-8047-A9B3-97A9DEDB24B6}"/>
          </ac:picMkLst>
        </pc:picChg>
      </pc:sldChg>
      <pc:sldChg chg="addSp modSp mod">
        <pc:chgData name="VENTER, Wendy" userId="c0669ad9-b3e8-40cc-ac16-4ce7248a352d" providerId="ADAL" clId="{667DA33E-2CB0-4701-AA6F-72319F55D8BD}" dt="2022-03-13T12:44:06.022" v="266" actId="1076"/>
        <pc:sldMkLst>
          <pc:docMk/>
          <pc:sldMk cId="220050076" sldId="2076138025"/>
        </pc:sldMkLst>
        <pc:spChg chg="add mod">
          <ac:chgData name="VENTER, Wendy" userId="c0669ad9-b3e8-40cc-ac16-4ce7248a352d" providerId="ADAL" clId="{667DA33E-2CB0-4701-AA6F-72319F55D8BD}" dt="2022-03-13T12:44:00.315" v="265" actId="20577"/>
          <ac:spMkLst>
            <pc:docMk/>
            <pc:sldMk cId="220050076" sldId="2076138025"/>
            <ac:spMk id="14" creationId="{68AF4E12-28DA-4229-8D8A-777532899073}"/>
          </ac:spMkLst>
        </pc:spChg>
        <pc:picChg chg="mod">
          <ac:chgData name="VENTER, Wendy" userId="c0669ad9-b3e8-40cc-ac16-4ce7248a352d" providerId="ADAL" clId="{667DA33E-2CB0-4701-AA6F-72319F55D8BD}" dt="2022-03-13T12:44:06.022" v="266" actId="1076"/>
          <ac:picMkLst>
            <pc:docMk/>
            <pc:sldMk cId="220050076" sldId="2076138025"/>
            <ac:picMk id="3" creationId="{7EC1FCAA-1EF4-8047-A9B3-97A9DEDB24B6}"/>
          </ac:picMkLst>
        </pc:picChg>
      </pc:sldChg>
      <pc:sldChg chg="del">
        <pc:chgData name="VENTER, Wendy" userId="c0669ad9-b3e8-40cc-ac16-4ce7248a352d" providerId="ADAL" clId="{667DA33E-2CB0-4701-AA6F-72319F55D8BD}" dt="2022-03-13T12:11:09.609" v="1" actId="47"/>
        <pc:sldMkLst>
          <pc:docMk/>
          <pc:sldMk cId="419890238" sldId="2076138033"/>
        </pc:sldMkLst>
      </pc:sldChg>
      <pc:sldChg chg="del">
        <pc:chgData name="VENTER, Wendy" userId="c0669ad9-b3e8-40cc-ac16-4ce7248a352d" providerId="ADAL" clId="{667DA33E-2CB0-4701-AA6F-72319F55D8BD}" dt="2022-03-13T12:11:09.609" v="1" actId="47"/>
        <pc:sldMkLst>
          <pc:docMk/>
          <pc:sldMk cId="2281741196" sldId="2076138034"/>
        </pc:sldMkLst>
      </pc:sldChg>
      <pc:sldChg chg="del">
        <pc:chgData name="VENTER, Wendy" userId="c0669ad9-b3e8-40cc-ac16-4ce7248a352d" providerId="ADAL" clId="{667DA33E-2CB0-4701-AA6F-72319F55D8BD}" dt="2022-03-13T12:11:09.609" v="1" actId="47"/>
        <pc:sldMkLst>
          <pc:docMk/>
          <pc:sldMk cId="2149149932" sldId="2076138035"/>
        </pc:sldMkLst>
      </pc:sldChg>
      <pc:sldChg chg="del">
        <pc:chgData name="VENTER, Wendy" userId="c0669ad9-b3e8-40cc-ac16-4ce7248a352d" providerId="ADAL" clId="{667DA33E-2CB0-4701-AA6F-72319F55D8BD}" dt="2022-03-13T12:11:09.609" v="1" actId="47"/>
        <pc:sldMkLst>
          <pc:docMk/>
          <pc:sldMk cId="839572499" sldId="2076138036"/>
        </pc:sldMkLst>
      </pc:sldChg>
      <pc:sldChg chg="del">
        <pc:chgData name="VENTER, Wendy" userId="c0669ad9-b3e8-40cc-ac16-4ce7248a352d" providerId="ADAL" clId="{667DA33E-2CB0-4701-AA6F-72319F55D8BD}" dt="2022-03-13T12:11:09.609" v="1" actId="47"/>
        <pc:sldMkLst>
          <pc:docMk/>
          <pc:sldMk cId="3796496377" sldId="2076138037"/>
        </pc:sldMkLst>
      </pc:sldChg>
      <pc:sldChg chg="del">
        <pc:chgData name="VENTER, Wendy" userId="c0669ad9-b3e8-40cc-ac16-4ce7248a352d" providerId="ADAL" clId="{667DA33E-2CB0-4701-AA6F-72319F55D8BD}" dt="2022-03-13T12:11:09.609" v="1" actId="47"/>
        <pc:sldMkLst>
          <pc:docMk/>
          <pc:sldMk cId="1140421166" sldId="2076138038"/>
        </pc:sldMkLst>
      </pc:sldChg>
      <pc:sldChg chg="del">
        <pc:chgData name="VENTER, Wendy" userId="c0669ad9-b3e8-40cc-ac16-4ce7248a352d" providerId="ADAL" clId="{667DA33E-2CB0-4701-AA6F-72319F55D8BD}" dt="2022-03-13T12:11:09.609" v="1" actId="47"/>
        <pc:sldMkLst>
          <pc:docMk/>
          <pc:sldMk cId="376561787" sldId="2076138039"/>
        </pc:sldMkLst>
      </pc:sldChg>
      <pc:sldChg chg="del">
        <pc:chgData name="VENTER, Wendy" userId="c0669ad9-b3e8-40cc-ac16-4ce7248a352d" providerId="ADAL" clId="{667DA33E-2CB0-4701-AA6F-72319F55D8BD}" dt="2022-03-13T12:11:09.609" v="1" actId="47"/>
        <pc:sldMkLst>
          <pc:docMk/>
          <pc:sldMk cId="548272791" sldId="2076138040"/>
        </pc:sldMkLst>
      </pc:sldChg>
      <pc:sldChg chg="del">
        <pc:chgData name="VENTER, Wendy" userId="c0669ad9-b3e8-40cc-ac16-4ce7248a352d" providerId="ADAL" clId="{667DA33E-2CB0-4701-AA6F-72319F55D8BD}" dt="2022-03-13T12:11:09.609" v="1" actId="47"/>
        <pc:sldMkLst>
          <pc:docMk/>
          <pc:sldMk cId="1640955543" sldId="2076138041"/>
        </pc:sldMkLst>
      </pc:sldChg>
      <pc:sldChg chg="del">
        <pc:chgData name="VENTER, Wendy" userId="c0669ad9-b3e8-40cc-ac16-4ce7248a352d" providerId="ADAL" clId="{667DA33E-2CB0-4701-AA6F-72319F55D8BD}" dt="2022-03-13T12:11:09.609" v="1" actId="47"/>
        <pc:sldMkLst>
          <pc:docMk/>
          <pc:sldMk cId="3767086592" sldId="2076138042"/>
        </pc:sldMkLst>
      </pc:sldChg>
      <pc:sldChg chg="del">
        <pc:chgData name="VENTER, Wendy" userId="c0669ad9-b3e8-40cc-ac16-4ce7248a352d" providerId="ADAL" clId="{667DA33E-2CB0-4701-AA6F-72319F55D8BD}" dt="2022-03-13T12:11:09.609" v="1" actId="47"/>
        <pc:sldMkLst>
          <pc:docMk/>
          <pc:sldMk cId="1911212234" sldId="2076138043"/>
        </pc:sldMkLst>
      </pc:sldChg>
      <pc:sldChg chg="del">
        <pc:chgData name="VENTER, Wendy" userId="c0669ad9-b3e8-40cc-ac16-4ce7248a352d" providerId="ADAL" clId="{667DA33E-2CB0-4701-AA6F-72319F55D8BD}" dt="2022-03-13T12:11:09.609" v="1" actId="47"/>
        <pc:sldMkLst>
          <pc:docMk/>
          <pc:sldMk cId="1565841392" sldId="2076138044"/>
        </pc:sldMkLst>
      </pc:sldChg>
      <pc:sldChg chg="del">
        <pc:chgData name="VENTER, Wendy" userId="c0669ad9-b3e8-40cc-ac16-4ce7248a352d" providerId="ADAL" clId="{667DA33E-2CB0-4701-AA6F-72319F55D8BD}" dt="2022-03-13T12:11:09.609" v="1" actId="47"/>
        <pc:sldMkLst>
          <pc:docMk/>
          <pc:sldMk cId="879100940" sldId="2076138045"/>
        </pc:sldMkLst>
      </pc:sldChg>
      <pc:sldChg chg="del">
        <pc:chgData name="VENTER, Wendy" userId="c0669ad9-b3e8-40cc-ac16-4ce7248a352d" providerId="ADAL" clId="{667DA33E-2CB0-4701-AA6F-72319F55D8BD}" dt="2022-03-13T12:11:09.609" v="1" actId="47"/>
        <pc:sldMkLst>
          <pc:docMk/>
          <pc:sldMk cId="3648106506" sldId="2076138047"/>
        </pc:sldMkLst>
      </pc:sldChg>
      <pc:sldChg chg="del">
        <pc:chgData name="VENTER, Wendy" userId="c0669ad9-b3e8-40cc-ac16-4ce7248a352d" providerId="ADAL" clId="{667DA33E-2CB0-4701-AA6F-72319F55D8BD}" dt="2022-03-13T12:11:09.609" v="1" actId="47"/>
        <pc:sldMkLst>
          <pc:docMk/>
          <pc:sldMk cId="2342988227" sldId="2076138049"/>
        </pc:sldMkLst>
      </pc:sldChg>
      <pc:sldChg chg="del">
        <pc:chgData name="VENTER, Wendy" userId="c0669ad9-b3e8-40cc-ac16-4ce7248a352d" providerId="ADAL" clId="{667DA33E-2CB0-4701-AA6F-72319F55D8BD}" dt="2022-03-13T12:11:09.609" v="1" actId="47"/>
        <pc:sldMkLst>
          <pc:docMk/>
          <pc:sldMk cId="1792297478" sldId="2076138051"/>
        </pc:sldMkLst>
      </pc:sldChg>
      <pc:sldChg chg="del">
        <pc:chgData name="VENTER, Wendy" userId="c0669ad9-b3e8-40cc-ac16-4ce7248a352d" providerId="ADAL" clId="{667DA33E-2CB0-4701-AA6F-72319F55D8BD}" dt="2022-03-13T12:10:46.422" v="0" actId="47"/>
        <pc:sldMkLst>
          <pc:docMk/>
          <pc:sldMk cId="1634130008" sldId="2076138379"/>
        </pc:sldMkLst>
      </pc:sldChg>
      <pc:sldChg chg="del">
        <pc:chgData name="VENTER, Wendy" userId="c0669ad9-b3e8-40cc-ac16-4ce7248a352d" providerId="ADAL" clId="{667DA33E-2CB0-4701-AA6F-72319F55D8BD}" dt="2022-03-13T12:10:46.422" v="0" actId="47"/>
        <pc:sldMkLst>
          <pc:docMk/>
          <pc:sldMk cId="1739661473" sldId="2076138380"/>
        </pc:sldMkLst>
      </pc:sldChg>
      <pc:sldChg chg="del">
        <pc:chgData name="VENTER, Wendy" userId="c0669ad9-b3e8-40cc-ac16-4ce7248a352d" providerId="ADAL" clId="{667DA33E-2CB0-4701-AA6F-72319F55D8BD}" dt="2022-03-13T12:11:09.609" v="1" actId="47"/>
        <pc:sldMkLst>
          <pc:docMk/>
          <pc:sldMk cId="773940079" sldId="2076138383"/>
        </pc:sldMkLst>
      </pc:sldChg>
      <pc:sldChg chg="del">
        <pc:chgData name="VENTER, Wendy" userId="c0669ad9-b3e8-40cc-ac16-4ce7248a352d" providerId="ADAL" clId="{667DA33E-2CB0-4701-AA6F-72319F55D8BD}" dt="2022-03-13T12:10:46.422" v="0" actId="47"/>
        <pc:sldMkLst>
          <pc:docMk/>
          <pc:sldMk cId="4255906593" sldId="2076138384"/>
        </pc:sldMkLst>
      </pc:sldChg>
      <pc:sldChg chg="del">
        <pc:chgData name="VENTER, Wendy" userId="c0669ad9-b3e8-40cc-ac16-4ce7248a352d" providerId="ADAL" clId="{667DA33E-2CB0-4701-AA6F-72319F55D8BD}" dt="2022-03-13T12:11:09.609" v="1" actId="47"/>
        <pc:sldMkLst>
          <pc:docMk/>
          <pc:sldMk cId="563581971" sldId="2076138387"/>
        </pc:sldMkLst>
      </pc:sldChg>
      <pc:sldChg chg="del">
        <pc:chgData name="VENTER, Wendy" userId="c0669ad9-b3e8-40cc-ac16-4ce7248a352d" providerId="ADAL" clId="{667DA33E-2CB0-4701-AA6F-72319F55D8BD}" dt="2022-03-13T12:11:09.609" v="1" actId="47"/>
        <pc:sldMkLst>
          <pc:docMk/>
          <pc:sldMk cId="3395137801" sldId="2076138394"/>
        </pc:sldMkLst>
      </pc:sldChg>
      <pc:sldChg chg="del">
        <pc:chgData name="VENTER, Wendy" userId="c0669ad9-b3e8-40cc-ac16-4ce7248a352d" providerId="ADAL" clId="{667DA33E-2CB0-4701-AA6F-72319F55D8BD}" dt="2022-03-13T12:10:46.422" v="0" actId="47"/>
        <pc:sldMkLst>
          <pc:docMk/>
          <pc:sldMk cId="846334616" sldId="2076138395"/>
        </pc:sldMkLst>
      </pc:sldChg>
      <pc:sldChg chg="del">
        <pc:chgData name="VENTER, Wendy" userId="c0669ad9-b3e8-40cc-ac16-4ce7248a352d" providerId="ADAL" clId="{667DA33E-2CB0-4701-AA6F-72319F55D8BD}" dt="2022-03-13T12:10:46.422" v="0" actId="47"/>
        <pc:sldMkLst>
          <pc:docMk/>
          <pc:sldMk cId="1608321071" sldId="2076138411"/>
        </pc:sldMkLst>
      </pc:sldChg>
      <pc:sldChg chg="del">
        <pc:chgData name="VENTER, Wendy" userId="c0669ad9-b3e8-40cc-ac16-4ce7248a352d" providerId="ADAL" clId="{667DA33E-2CB0-4701-AA6F-72319F55D8BD}" dt="2022-03-13T12:11:09.609" v="1" actId="47"/>
        <pc:sldMkLst>
          <pc:docMk/>
          <pc:sldMk cId="2308659623" sldId="2076138421"/>
        </pc:sldMkLst>
      </pc:sldChg>
      <pc:sldChg chg="modAnim modNotesTx">
        <pc:chgData name="VENTER, Wendy" userId="c0669ad9-b3e8-40cc-ac16-4ce7248a352d" providerId="ADAL" clId="{667DA33E-2CB0-4701-AA6F-72319F55D8BD}" dt="2022-03-18T10:25:05.128" v="419" actId="13926"/>
        <pc:sldMkLst>
          <pc:docMk/>
          <pc:sldMk cId="3129028415" sldId="2076138432"/>
        </pc:sldMkLst>
      </pc:sldChg>
      <pc:sldChg chg="del">
        <pc:chgData name="VENTER, Wendy" userId="c0669ad9-b3e8-40cc-ac16-4ce7248a352d" providerId="ADAL" clId="{667DA33E-2CB0-4701-AA6F-72319F55D8BD}" dt="2022-03-13T12:11:09.609" v="1" actId="47"/>
        <pc:sldMkLst>
          <pc:docMk/>
          <pc:sldMk cId="556310944" sldId="2076138434"/>
        </pc:sldMkLst>
      </pc:sldChg>
      <pc:sldChg chg="del">
        <pc:chgData name="VENTER, Wendy" userId="c0669ad9-b3e8-40cc-ac16-4ce7248a352d" providerId="ADAL" clId="{667DA33E-2CB0-4701-AA6F-72319F55D8BD}" dt="2022-03-13T12:11:09.609" v="1" actId="47"/>
        <pc:sldMkLst>
          <pc:docMk/>
          <pc:sldMk cId="4083308906" sldId="2076138436"/>
        </pc:sldMkLst>
      </pc:sldChg>
      <pc:sldChg chg="del">
        <pc:chgData name="VENTER, Wendy" userId="c0669ad9-b3e8-40cc-ac16-4ce7248a352d" providerId="ADAL" clId="{667DA33E-2CB0-4701-AA6F-72319F55D8BD}" dt="2022-03-13T12:11:09.609" v="1" actId="47"/>
        <pc:sldMkLst>
          <pc:docMk/>
          <pc:sldMk cId="1694729254" sldId="2076138437"/>
        </pc:sldMkLst>
      </pc:sldChg>
      <pc:sldChg chg="modSp mod">
        <pc:chgData name="VENTER, Wendy" userId="c0669ad9-b3e8-40cc-ac16-4ce7248a352d" providerId="ADAL" clId="{667DA33E-2CB0-4701-AA6F-72319F55D8BD}" dt="2022-03-14T06:53:53.673" v="408" actId="27636"/>
        <pc:sldMkLst>
          <pc:docMk/>
          <pc:sldMk cId="2371054737" sldId="2076138458"/>
        </pc:sldMkLst>
        <pc:spChg chg="mod">
          <ac:chgData name="VENTER, Wendy" userId="c0669ad9-b3e8-40cc-ac16-4ce7248a352d" providerId="ADAL" clId="{667DA33E-2CB0-4701-AA6F-72319F55D8BD}" dt="2022-03-14T06:53:53.673" v="408" actId="27636"/>
          <ac:spMkLst>
            <pc:docMk/>
            <pc:sldMk cId="2371054737" sldId="2076138458"/>
            <ac:spMk id="16" creationId="{3F61F630-A1C4-48AB-9D1F-13E841A6D118}"/>
          </ac:spMkLst>
        </pc:spChg>
      </pc:sldChg>
      <pc:sldChg chg="addSp modSp mod">
        <pc:chgData name="VENTER, Wendy" userId="c0669ad9-b3e8-40cc-ac16-4ce7248a352d" providerId="ADAL" clId="{667DA33E-2CB0-4701-AA6F-72319F55D8BD}" dt="2022-03-13T12:48:50.230" v="370" actId="113"/>
        <pc:sldMkLst>
          <pc:docMk/>
          <pc:sldMk cId="93003831" sldId="2076138467"/>
        </pc:sldMkLst>
        <pc:spChg chg="mod">
          <ac:chgData name="VENTER, Wendy" userId="c0669ad9-b3e8-40cc-ac16-4ce7248a352d" providerId="ADAL" clId="{667DA33E-2CB0-4701-AA6F-72319F55D8BD}" dt="2022-03-13T12:41:26.425" v="196" actId="1076"/>
          <ac:spMkLst>
            <pc:docMk/>
            <pc:sldMk cId="93003831" sldId="2076138467"/>
            <ac:spMk id="2" creationId="{6FF2C7F5-73AE-40D4-9736-8815398128B8}"/>
          </ac:spMkLst>
        </pc:spChg>
        <pc:spChg chg="add mod">
          <ac:chgData name="VENTER, Wendy" userId="c0669ad9-b3e8-40cc-ac16-4ce7248a352d" providerId="ADAL" clId="{667DA33E-2CB0-4701-AA6F-72319F55D8BD}" dt="2022-03-13T12:48:50.230" v="370" actId="113"/>
          <ac:spMkLst>
            <pc:docMk/>
            <pc:sldMk cId="93003831" sldId="2076138467"/>
            <ac:spMk id="3" creationId="{AF9142A6-71AF-493D-A4BE-0EC251941828}"/>
          </ac:spMkLst>
        </pc:spChg>
        <pc:spChg chg="mod">
          <ac:chgData name="VENTER, Wendy" userId="c0669ad9-b3e8-40cc-ac16-4ce7248a352d" providerId="ADAL" clId="{667DA33E-2CB0-4701-AA6F-72319F55D8BD}" dt="2022-03-13T12:46:06.487" v="308" actId="948"/>
          <ac:spMkLst>
            <pc:docMk/>
            <pc:sldMk cId="93003831" sldId="2076138467"/>
            <ac:spMk id="11" creationId="{FA618D2D-3F52-412F-9979-958977A5E8A4}"/>
          </ac:spMkLst>
        </pc:spChg>
        <pc:spChg chg="add mod">
          <ac:chgData name="VENTER, Wendy" userId="c0669ad9-b3e8-40cc-ac16-4ce7248a352d" providerId="ADAL" clId="{667DA33E-2CB0-4701-AA6F-72319F55D8BD}" dt="2022-03-13T12:48:40.964" v="369" actId="1076"/>
          <ac:spMkLst>
            <pc:docMk/>
            <pc:sldMk cId="93003831" sldId="2076138467"/>
            <ac:spMk id="15" creationId="{FBA5B8AD-E63C-41C7-BB82-7A4D93F6A028}"/>
          </ac:spMkLst>
        </pc:spChg>
      </pc:sldChg>
      <pc:sldChg chg="addSp delSp modSp mod">
        <pc:chgData name="VENTER, Wendy" userId="c0669ad9-b3e8-40cc-ac16-4ce7248a352d" providerId="ADAL" clId="{667DA33E-2CB0-4701-AA6F-72319F55D8BD}" dt="2022-03-13T12:42:13.738" v="201" actId="1076"/>
        <pc:sldMkLst>
          <pc:docMk/>
          <pc:sldMk cId="2837239055" sldId="2076138468"/>
        </pc:sldMkLst>
        <pc:spChg chg="del">
          <ac:chgData name="VENTER, Wendy" userId="c0669ad9-b3e8-40cc-ac16-4ce7248a352d" providerId="ADAL" clId="{667DA33E-2CB0-4701-AA6F-72319F55D8BD}" dt="2022-03-13T12:41:57.997" v="199" actId="478"/>
          <ac:spMkLst>
            <pc:docMk/>
            <pc:sldMk cId="2837239055" sldId="2076138468"/>
            <ac:spMk id="7" creationId="{A8F77CD5-C29F-4F03-B94B-BE9C84448E6A}"/>
          </ac:spMkLst>
        </pc:spChg>
        <pc:spChg chg="add mod">
          <ac:chgData name="VENTER, Wendy" userId="c0669ad9-b3e8-40cc-ac16-4ce7248a352d" providerId="ADAL" clId="{667DA33E-2CB0-4701-AA6F-72319F55D8BD}" dt="2022-03-13T12:42:13.738" v="201" actId="1076"/>
          <ac:spMkLst>
            <pc:docMk/>
            <pc:sldMk cId="2837239055" sldId="2076138468"/>
            <ac:spMk id="16" creationId="{136D5B95-2918-42D5-B26F-DF90CC7DC1CA}"/>
          </ac:spMkLst>
        </pc:spChg>
        <pc:picChg chg="mod">
          <ac:chgData name="VENTER, Wendy" userId="c0669ad9-b3e8-40cc-ac16-4ce7248a352d" providerId="ADAL" clId="{667DA33E-2CB0-4701-AA6F-72319F55D8BD}" dt="2022-03-13T12:42:07.412" v="200" actId="1076"/>
          <ac:picMkLst>
            <pc:docMk/>
            <pc:sldMk cId="2837239055" sldId="2076138468"/>
            <ac:picMk id="6" creationId="{3B9078E5-5CE6-43EA-ABA1-D025825BCBD3}"/>
          </ac:picMkLst>
        </pc:picChg>
      </pc:sldChg>
      <pc:sldChg chg="del">
        <pc:chgData name="VENTER, Wendy" userId="c0669ad9-b3e8-40cc-ac16-4ce7248a352d" providerId="ADAL" clId="{667DA33E-2CB0-4701-AA6F-72319F55D8BD}" dt="2022-03-13T12:10:46.422" v="0" actId="47"/>
        <pc:sldMkLst>
          <pc:docMk/>
          <pc:sldMk cId="429327420" sldId="2076138469"/>
        </pc:sldMkLst>
      </pc:sldChg>
      <pc:sldChg chg="del">
        <pc:chgData name="VENTER, Wendy" userId="c0669ad9-b3e8-40cc-ac16-4ce7248a352d" providerId="ADAL" clId="{667DA33E-2CB0-4701-AA6F-72319F55D8BD}" dt="2022-03-13T12:10:46.422" v="0" actId="47"/>
        <pc:sldMkLst>
          <pc:docMk/>
          <pc:sldMk cId="4012333107" sldId="2141411428"/>
        </pc:sldMkLst>
      </pc:sldChg>
      <pc:sldChg chg="del">
        <pc:chgData name="VENTER, Wendy" userId="c0669ad9-b3e8-40cc-ac16-4ce7248a352d" providerId="ADAL" clId="{667DA33E-2CB0-4701-AA6F-72319F55D8BD}" dt="2022-03-13T12:10:46.422" v="0" actId="47"/>
        <pc:sldMkLst>
          <pc:docMk/>
          <pc:sldMk cId="2558254892" sldId="2141411430"/>
        </pc:sldMkLst>
      </pc:sldChg>
      <pc:sldChg chg="del">
        <pc:chgData name="VENTER, Wendy" userId="c0669ad9-b3e8-40cc-ac16-4ce7248a352d" providerId="ADAL" clId="{667DA33E-2CB0-4701-AA6F-72319F55D8BD}" dt="2022-03-13T12:10:46.422" v="0" actId="47"/>
        <pc:sldMkLst>
          <pc:docMk/>
          <pc:sldMk cId="9570334" sldId="2141411432"/>
        </pc:sldMkLst>
      </pc:sldChg>
      <pc:sldChg chg="del">
        <pc:chgData name="VENTER, Wendy" userId="c0669ad9-b3e8-40cc-ac16-4ce7248a352d" providerId="ADAL" clId="{667DA33E-2CB0-4701-AA6F-72319F55D8BD}" dt="2022-03-13T12:10:46.422" v="0" actId="47"/>
        <pc:sldMkLst>
          <pc:docMk/>
          <pc:sldMk cId="4135723630" sldId="2141411434"/>
        </pc:sldMkLst>
      </pc:sldChg>
      <pc:sldChg chg="del">
        <pc:chgData name="VENTER, Wendy" userId="c0669ad9-b3e8-40cc-ac16-4ce7248a352d" providerId="ADAL" clId="{667DA33E-2CB0-4701-AA6F-72319F55D8BD}" dt="2022-03-13T12:10:46.422" v="0" actId="47"/>
        <pc:sldMkLst>
          <pc:docMk/>
          <pc:sldMk cId="556112227" sldId="2141411437"/>
        </pc:sldMkLst>
      </pc:sldChg>
      <pc:sldChg chg="del">
        <pc:chgData name="VENTER, Wendy" userId="c0669ad9-b3e8-40cc-ac16-4ce7248a352d" providerId="ADAL" clId="{667DA33E-2CB0-4701-AA6F-72319F55D8BD}" dt="2022-03-13T12:10:46.422" v="0" actId="47"/>
        <pc:sldMkLst>
          <pc:docMk/>
          <pc:sldMk cId="1846548767" sldId="2141411438"/>
        </pc:sldMkLst>
      </pc:sldChg>
      <pc:sldChg chg="del">
        <pc:chgData name="VENTER, Wendy" userId="c0669ad9-b3e8-40cc-ac16-4ce7248a352d" providerId="ADAL" clId="{667DA33E-2CB0-4701-AA6F-72319F55D8BD}" dt="2022-03-13T12:10:46.422" v="0" actId="47"/>
        <pc:sldMkLst>
          <pc:docMk/>
          <pc:sldMk cId="4197590165" sldId="2141411439"/>
        </pc:sldMkLst>
      </pc:sldChg>
      <pc:sldChg chg="modSp mod">
        <pc:chgData name="VENTER, Wendy" userId="c0669ad9-b3e8-40cc-ac16-4ce7248a352d" providerId="ADAL" clId="{667DA33E-2CB0-4701-AA6F-72319F55D8BD}" dt="2022-03-14T06:55:42.983" v="412" actId="1076"/>
        <pc:sldMkLst>
          <pc:docMk/>
          <pc:sldMk cId="3993758161" sldId="2141411440"/>
        </pc:sldMkLst>
        <pc:spChg chg="mod">
          <ac:chgData name="VENTER, Wendy" userId="c0669ad9-b3e8-40cc-ac16-4ce7248a352d" providerId="ADAL" clId="{667DA33E-2CB0-4701-AA6F-72319F55D8BD}" dt="2022-03-14T06:55:42.983" v="412" actId="1076"/>
          <ac:spMkLst>
            <pc:docMk/>
            <pc:sldMk cId="3993758161" sldId="2141411440"/>
            <ac:spMk id="8" creationId="{1FF8A376-A1C3-4434-BA09-F3C5FABB820D}"/>
          </ac:spMkLst>
        </pc:spChg>
      </pc:sldChg>
      <pc:sldChg chg="del">
        <pc:chgData name="VENTER, Wendy" userId="c0669ad9-b3e8-40cc-ac16-4ce7248a352d" providerId="ADAL" clId="{667DA33E-2CB0-4701-AA6F-72319F55D8BD}" dt="2022-03-13T12:10:46.422" v="0" actId="47"/>
        <pc:sldMkLst>
          <pc:docMk/>
          <pc:sldMk cId="115353366" sldId="2141411441"/>
        </pc:sldMkLst>
      </pc:sldChg>
      <pc:sldChg chg="addSp delSp modSp add del mod modAnim">
        <pc:chgData name="VENTER, Wendy" userId="c0669ad9-b3e8-40cc-ac16-4ce7248a352d" providerId="ADAL" clId="{667DA33E-2CB0-4701-AA6F-72319F55D8BD}" dt="2022-03-13T12:40:30.604" v="158" actId="692"/>
        <pc:sldMkLst>
          <pc:docMk/>
          <pc:sldMk cId="3572989061" sldId="2141411442"/>
        </pc:sldMkLst>
        <pc:spChg chg="mod">
          <ac:chgData name="VENTER, Wendy" userId="c0669ad9-b3e8-40cc-ac16-4ce7248a352d" providerId="ADAL" clId="{667DA33E-2CB0-4701-AA6F-72319F55D8BD}" dt="2022-03-13T12:37:12.882" v="106" actId="20577"/>
          <ac:spMkLst>
            <pc:docMk/>
            <pc:sldMk cId="3572989061" sldId="2141411442"/>
            <ac:spMk id="2" creationId="{9D17DE36-B454-4929-A7CD-0D46CEF18665}"/>
          </ac:spMkLst>
        </pc:spChg>
        <pc:spChg chg="mod">
          <ac:chgData name="VENTER, Wendy" userId="c0669ad9-b3e8-40cc-ac16-4ce7248a352d" providerId="ADAL" clId="{667DA33E-2CB0-4701-AA6F-72319F55D8BD}" dt="2022-03-13T12:39:04.187" v="113" actId="1076"/>
          <ac:spMkLst>
            <pc:docMk/>
            <pc:sldMk cId="3572989061" sldId="2141411442"/>
            <ac:spMk id="29" creationId="{89289344-B1DF-47DA-BD73-55721A21B2F8}"/>
          </ac:spMkLst>
        </pc:spChg>
        <pc:spChg chg="add mod">
          <ac:chgData name="VENTER, Wendy" userId="c0669ad9-b3e8-40cc-ac16-4ce7248a352d" providerId="ADAL" clId="{667DA33E-2CB0-4701-AA6F-72319F55D8BD}" dt="2022-03-13T12:39:20.071" v="116" actId="14100"/>
          <ac:spMkLst>
            <pc:docMk/>
            <pc:sldMk cId="3572989061" sldId="2141411442"/>
            <ac:spMk id="33" creationId="{8E26F32C-A68A-4A0C-9583-3A1C395777E3}"/>
          </ac:spMkLst>
        </pc:spChg>
        <pc:spChg chg="mod">
          <ac:chgData name="VENTER, Wendy" userId="c0669ad9-b3e8-40cc-ac16-4ce7248a352d" providerId="ADAL" clId="{667DA33E-2CB0-4701-AA6F-72319F55D8BD}" dt="2022-03-13T12:37:46.265" v="108" actId="1076"/>
          <ac:spMkLst>
            <pc:docMk/>
            <pc:sldMk cId="3572989061" sldId="2141411442"/>
            <ac:spMk id="34" creationId="{EFB6D64F-B8AE-4D31-B2D8-D6874C4312E3}"/>
          </ac:spMkLst>
        </pc:spChg>
        <pc:spChg chg="mod">
          <ac:chgData name="VENTER, Wendy" userId="c0669ad9-b3e8-40cc-ac16-4ce7248a352d" providerId="ADAL" clId="{667DA33E-2CB0-4701-AA6F-72319F55D8BD}" dt="2022-03-13T12:37:46.265" v="108" actId="1076"/>
          <ac:spMkLst>
            <pc:docMk/>
            <pc:sldMk cId="3572989061" sldId="2141411442"/>
            <ac:spMk id="37" creationId="{C27291FD-38FA-43A2-9F4E-5B2E9CF0B63A}"/>
          </ac:spMkLst>
        </pc:spChg>
        <pc:spChg chg="del">
          <ac:chgData name="VENTER, Wendy" userId="c0669ad9-b3e8-40cc-ac16-4ce7248a352d" providerId="ADAL" clId="{667DA33E-2CB0-4701-AA6F-72319F55D8BD}" dt="2022-03-13T12:37:00.299" v="94" actId="478"/>
          <ac:spMkLst>
            <pc:docMk/>
            <pc:sldMk cId="3572989061" sldId="2141411442"/>
            <ac:spMk id="41" creationId="{6376799F-C907-4F34-8279-90DA0C3138A9}"/>
          </ac:spMkLst>
        </pc:spChg>
        <pc:spChg chg="mod">
          <ac:chgData name="VENTER, Wendy" userId="c0669ad9-b3e8-40cc-ac16-4ce7248a352d" providerId="ADAL" clId="{667DA33E-2CB0-4701-AA6F-72319F55D8BD}" dt="2022-03-13T12:40:30.604" v="158" actId="692"/>
          <ac:spMkLst>
            <pc:docMk/>
            <pc:sldMk cId="3572989061" sldId="2141411442"/>
            <ac:spMk id="50" creationId="{430727DD-DA58-44A8-8875-0FAA7B7E817B}"/>
          </ac:spMkLst>
        </pc:spChg>
        <pc:grpChg chg="del">
          <ac:chgData name="VENTER, Wendy" userId="c0669ad9-b3e8-40cc-ac16-4ce7248a352d" providerId="ADAL" clId="{667DA33E-2CB0-4701-AA6F-72319F55D8BD}" dt="2022-03-13T12:37:04.258" v="95" actId="478"/>
          <ac:grpSpMkLst>
            <pc:docMk/>
            <pc:sldMk cId="3572989061" sldId="2141411442"/>
            <ac:grpSpMk id="38" creationId="{F16244E9-DA25-435E-A03D-8EA905F682B0}"/>
          </ac:grpSpMkLst>
        </pc:grpChg>
      </pc:sldChg>
      <pc:sldChg chg="del">
        <pc:chgData name="VENTER, Wendy" userId="c0669ad9-b3e8-40cc-ac16-4ce7248a352d" providerId="ADAL" clId="{667DA33E-2CB0-4701-AA6F-72319F55D8BD}" dt="2022-03-13T12:10:46.422" v="0" actId="47"/>
        <pc:sldMkLst>
          <pc:docMk/>
          <pc:sldMk cId="464260454" sldId="2141411443"/>
        </pc:sldMkLst>
      </pc:sldChg>
      <pc:sldChg chg="del">
        <pc:chgData name="VENTER, Wendy" userId="c0669ad9-b3e8-40cc-ac16-4ce7248a352d" providerId="ADAL" clId="{667DA33E-2CB0-4701-AA6F-72319F55D8BD}" dt="2022-03-13T12:10:46.422" v="0" actId="47"/>
        <pc:sldMkLst>
          <pc:docMk/>
          <pc:sldMk cId="1200235031" sldId="2141411444"/>
        </pc:sldMkLst>
      </pc:sldChg>
      <pc:sldChg chg="modNotesTx">
        <pc:chgData name="VENTER, Wendy" userId="c0669ad9-b3e8-40cc-ac16-4ce7248a352d" providerId="ADAL" clId="{667DA33E-2CB0-4701-AA6F-72319F55D8BD}" dt="2022-03-18T10:24:50.601" v="418" actId="6549"/>
        <pc:sldMkLst>
          <pc:docMk/>
          <pc:sldMk cId="3701119420" sldId="2141411446"/>
        </pc:sldMkLst>
      </pc:sldChg>
      <pc:sldChg chg="del">
        <pc:chgData name="VENTER, Wendy" userId="c0669ad9-b3e8-40cc-ac16-4ce7248a352d" providerId="ADAL" clId="{667DA33E-2CB0-4701-AA6F-72319F55D8BD}" dt="2022-03-13T12:10:46.422" v="0" actId="47"/>
        <pc:sldMkLst>
          <pc:docMk/>
          <pc:sldMk cId="4263050264" sldId="2141411447"/>
        </pc:sldMkLst>
      </pc:sldChg>
      <pc:sldChg chg="del">
        <pc:chgData name="VENTER, Wendy" userId="c0669ad9-b3e8-40cc-ac16-4ce7248a352d" providerId="ADAL" clId="{667DA33E-2CB0-4701-AA6F-72319F55D8BD}" dt="2022-03-13T12:10:46.422" v="0" actId="47"/>
        <pc:sldMkLst>
          <pc:docMk/>
          <pc:sldMk cId="3913151014" sldId="2141411448"/>
        </pc:sldMkLst>
      </pc:sldChg>
      <pc:sldChg chg="modAnim">
        <pc:chgData name="VENTER, Wendy" userId="c0669ad9-b3e8-40cc-ac16-4ce7248a352d" providerId="ADAL" clId="{667DA33E-2CB0-4701-AA6F-72319F55D8BD}" dt="2022-03-14T06:52:57.024" v="396"/>
        <pc:sldMkLst>
          <pc:docMk/>
          <pc:sldMk cId="392490384" sldId="2141411452"/>
        </pc:sldMkLst>
      </pc:sldChg>
      <pc:sldChg chg="del">
        <pc:chgData name="VENTER, Wendy" userId="c0669ad9-b3e8-40cc-ac16-4ce7248a352d" providerId="ADAL" clId="{667DA33E-2CB0-4701-AA6F-72319F55D8BD}" dt="2022-03-13T12:11:09.609" v="1" actId="47"/>
        <pc:sldMkLst>
          <pc:docMk/>
          <pc:sldMk cId="3696062916" sldId="2141411454"/>
        </pc:sldMkLst>
      </pc:sldChg>
      <pc:sldChg chg="modAnim">
        <pc:chgData name="VENTER, Wendy" userId="c0669ad9-b3e8-40cc-ac16-4ce7248a352d" providerId="ADAL" clId="{667DA33E-2CB0-4701-AA6F-72319F55D8BD}" dt="2022-03-14T06:53:37.181" v="401"/>
        <pc:sldMkLst>
          <pc:docMk/>
          <pc:sldMk cId="1919644620" sldId="2141411455"/>
        </pc:sldMkLst>
      </pc:sldChg>
      <pc:sldChg chg="modNotesTx">
        <pc:chgData name="VENTER, Wendy" userId="c0669ad9-b3e8-40cc-ac16-4ce7248a352d" providerId="ADAL" clId="{667DA33E-2CB0-4701-AA6F-72319F55D8BD}" dt="2022-03-18T10:24:36.633" v="417" actId="6549"/>
        <pc:sldMkLst>
          <pc:docMk/>
          <pc:sldMk cId="477391200" sldId="2141411457"/>
        </pc:sldMkLst>
      </pc:sldChg>
      <pc:sldChg chg="modAnim">
        <pc:chgData name="VENTER, Wendy" userId="c0669ad9-b3e8-40cc-ac16-4ce7248a352d" providerId="ADAL" clId="{667DA33E-2CB0-4701-AA6F-72319F55D8BD}" dt="2022-03-14T06:53:28.501" v="400"/>
        <pc:sldMkLst>
          <pc:docMk/>
          <pc:sldMk cId="3465033426" sldId="2141411458"/>
        </pc:sldMkLst>
      </pc:sldChg>
      <pc:sldChg chg="modSp mod">
        <pc:chgData name="VENTER, Wendy" userId="c0669ad9-b3e8-40cc-ac16-4ce7248a352d" providerId="ADAL" clId="{667DA33E-2CB0-4701-AA6F-72319F55D8BD}" dt="2022-03-13T12:41:08.558" v="190" actId="20577"/>
        <pc:sldMkLst>
          <pc:docMk/>
          <pc:sldMk cId="1001982370" sldId="2141411460"/>
        </pc:sldMkLst>
        <pc:spChg chg="mod">
          <ac:chgData name="VENTER, Wendy" userId="c0669ad9-b3e8-40cc-ac16-4ce7248a352d" providerId="ADAL" clId="{667DA33E-2CB0-4701-AA6F-72319F55D8BD}" dt="2022-03-13T12:41:08.558" v="190" actId="20577"/>
          <ac:spMkLst>
            <pc:docMk/>
            <pc:sldMk cId="1001982370" sldId="2141411460"/>
            <ac:spMk id="2" creationId="{9D17DE36-B454-4929-A7CD-0D46CEF18665}"/>
          </ac:spMkLst>
        </pc:spChg>
      </pc:sldChg>
      <pc:sldChg chg="modAnim">
        <pc:chgData name="VENTER, Wendy" userId="c0669ad9-b3e8-40cc-ac16-4ce7248a352d" providerId="ADAL" clId="{667DA33E-2CB0-4701-AA6F-72319F55D8BD}" dt="2022-03-14T06:54:16.912" v="409"/>
        <pc:sldMkLst>
          <pc:docMk/>
          <pc:sldMk cId="677936925" sldId="2141411461"/>
        </pc:sldMkLst>
      </pc:sldChg>
      <pc:sldChg chg="addSp delSp modSp mod setBg">
        <pc:chgData name="VENTER, Wendy" userId="c0669ad9-b3e8-40cc-ac16-4ce7248a352d" providerId="ADAL" clId="{667DA33E-2CB0-4701-AA6F-72319F55D8BD}" dt="2022-03-13T12:11:41.355" v="4" actId="26606"/>
        <pc:sldMkLst>
          <pc:docMk/>
          <pc:sldMk cId="108373733" sldId="2141411462"/>
        </pc:sldMkLst>
        <pc:spChg chg="mod">
          <ac:chgData name="VENTER, Wendy" userId="c0669ad9-b3e8-40cc-ac16-4ce7248a352d" providerId="ADAL" clId="{667DA33E-2CB0-4701-AA6F-72319F55D8BD}" dt="2022-03-13T12:11:41.355" v="4" actId="26606"/>
          <ac:spMkLst>
            <pc:docMk/>
            <pc:sldMk cId="108373733" sldId="2141411462"/>
            <ac:spMk id="2" creationId="{1A004067-8509-4465-85C4-624E8827F342}"/>
          </ac:spMkLst>
        </pc:spChg>
        <pc:spChg chg="add del">
          <ac:chgData name="VENTER, Wendy" userId="c0669ad9-b3e8-40cc-ac16-4ce7248a352d" providerId="ADAL" clId="{667DA33E-2CB0-4701-AA6F-72319F55D8BD}" dt="2022-03-13T12:11:41.355" v="4" actId="26606"/>
          <ac:spMkLst>
            <pc:docMk/>
            <pc:sldMk cId="108373733" sldId="2141411462"/>
            <ac:spMk id="8" creationId="{47942995-B07F-4636-9A06-C6A104B260A8}"/>
          </ac:spMkLst>
        </pc:spChg>
        <pc:spChg chg="add del">
          <ac:chgData name="VENTER, Wendy" userId="c0669ad9-b3e8-40cc-ac16-4ce7248a352d" providerId="ADAL" clId="{667DA33E-2CB0-4701-AA6F-72319F55D8BD}" dt="2022-03-13T12:11:41.355" v="4" actId="26606"/>
          <ac:spMkLst>
            <pc:docMk/>
            <pc:sldMk cId="108373733" sldId="2141411462"/>
            <ac:spMk id="15" creationId="{B81933D1-5615-42C7-9C0B-4EB7105CCE2D}"/>
          </ac:spMkLst>
        </pc:spChg>
        <pc:spChg chg="add del">
          <ac:chgData name="VENTER, Wendy" userId="c0669ad9-b3e8-40cc-ac16-4ce7248a352d" providerId="ADAL" clId="{667DA33E-2CB0-4701-AA6F-72319F55D8BD}" dt="2022-03-13T12:11:41.355" v="4" actId="26606"/>
          <ac:spMkLst>
            <pc:docMk/>
            <pc:sldMk cId="108373733" sldId="2141411462"/>
            <ac:spMk id="17" creationId="{19C9EAEA-39D0-4B0E-A0EB-51E7B26740B1}"/>
          </ac:spMkLst>
        </pc:spChg>
        <pc:grpChg chg="add del">
          <ac:chgData name="VENTER, Wendy" userId="c0669ad9-b3e8-40cc-ac16-4ce7248a352d" providerId="ADAL" clId="{667DA33E-2CB0-4701-AA6F-72319F55D8BD}" dt="2022-03-13T12:11:41.355" v="4" actId="26606"/>
          <ac:grpSpMkLst>
            <pc:docMk/>
            <pc:sldMk cId="108373733" sldId="2141411462"/>
            <ac:grpSpMk id="10" creationId="{032D8612-31EB-44CF-A1D0-14FD4C705424}"/>
          </ac:grpSpMkLst>
        </pc:grpChg>
        <pc:picChg chg="add mod">
          <ac:chgData name="VENTER, Wendy" userId="c0669ad9-b3e8-40cc-ac16-4ce7248a352d" providerId="ADAL" clId="{667DA33E-2CB0-4701-AA6F-72319F55D8BD}" dt="2022-03-13T12:11:41.355" v="4" actId="26606"/>
          <ac:picMkLst>
            <pc:docMk/>
            <pc:sldMk cId="108373733" sldId="2141411462"/>
            <ac:picMk id="3" creationId="{9ED74501-532B-4A0F-8C53-9E1DCDBC08D4}"/>
          </ac:picMkLst>
        </pc:picChg>
      </pc:sldChg>
      <pc:sldChg chg="modSp mod modAnim">
        <pc:chgData name="VENTER, Wendy" userId="c0669ad9-b3e8-40cc-ac16-4ce7248a352d" providerId="ADAL" clId="{667DA33E-2CB0-4701-AA6F-72319F55D8BD}" dt="2022-03-14T06:56:11.938" v="415"/>
        <pc:sldMkLst>
          <pc:docMk/>
          <pc:sldMk cId="1657333369" sldId="2141411463"/>
        </pc:sldMkLst>
        <pc:spChg chg="mod">
          <ac:chgData name="VENTER, Wendy" userId="c0669ad9-b3e8-40cc-ac16-4ce7248a352d" providerId="ADAL" clId="{667DA33E-2CB0-4701-AA6F-72319F55D8BD}" dt="2022-03-13T12:49:41.090" v="379" actId="1076"/>
          <ac:spMkLst>
            <pc:docMk/>
            <pc:sldMk cId="1657333369" sldId="2141411463"/>
            <ac:spMk id="3" creationId="{E55C4F0C-0E32-9845-AD76-E0B3DAFFDB1E}"/>
          </ac:spMkLst>
        </pc:spChg>
        <pc:spChg chg="mod">
          <ac:chgData name="VENTER, Wendy" userId="c0669ad9-b3e8-40cc-ac16-4ce7248a352d" providerId="ADAL" clId="{667DA33E-2CB0-4701-AA6F-72319F55D8BD}" dt="2022-03-13T12:50:04.469" v="381" actId="1076"/>
          <ac:spMkLst>
            <pc:docMk/>
            <pc:sldMk cId="1657333369" sldId="2141411463"/>
            <ac:spMk id="13" creationId="{C800F36C-F2EB-40B6-9B70-678CA7583B25}"/>
          </ac:spMkLst>
        </pc:spChg>
      </pc:sldChg>
      <pc:sldChg chg="modAnim">
        <pc:chgData name="VENTER, Wendy" userId="c0669ad9-b3e8-40cc-ac16-4ce7248a352d" providerId="ADAL" clId="{667DA33E-2CB0-4701-AA6F-72319F55D8BD}" dt="2022-03-14T06:55:52.165" v="413"/>
        <pc:sldMkLst>
          <pc:docMk/>
          <pc:sldMk cId="1086513846" sldId="2141411464"/>
        </pc:sldMkLst>
      </pc:sldChg>
      <pc:sldChg chg="del">
        <pc:chgData name="VENTER, Wendy" userId="c0669ad9-b3e8-40cc-ac16-4ce7248a352d" providerId="ADAL" clId="{667DA33E-2CB0-4701-AA6F-72319F55D8BD}" dt="2022-03-13T12:10:46.422" v="0" actId="47"/>
        <pc:sldMkLst>
          <pc:docMk/>
          <pc:sldMk cId="2962925488" sldId="2141411465"/>
        </pc:sldMkLst>
      </pc:sldChg>
      <pc:sldChg chg="del">
        <pc:chgData name="VENTER, Wendy" userId="c0669ad9-b3e8-40cc-ac16-4ce7248a352d" providerId="ADAL" clId="{667DA33E-2CB0-4701-AA6F-72319F55D8BD}" dt="2022-03-13T12:11:09.609" v="1" actId="47"/>
        <pc:sldMkLst>
          <pc:docMk/>
          <pc:sldMk cId="1979335784" sldId="2141411466"/>
        </pc:sldMkLst>
      </pc:sldChg>
      <pc:sldChg chg="modSp mod">
        <pc:chgData name="VENTER, Wendy" userId="c0669ad9-b3e8-40cc-ac16-4ce7248a352d" providerId="ADAL" clId="{667DA33E-2CB0-4701-AA6F-72319F55D8BD}" dt="2022-03-13T12:13:41.656" v="91" actId="20577"/>
        <pc:sldMkLst>
          <pc:docMk/>
          <pc:sldMk cId="800090352" sldId="2141411467"/>
        </pc:sldMkLst>
        <pc:spChg chg="mod">
          <ac:chgData name="VENTER, Wendy" userId="c0669ad9-b3e8-40cc-ac16-4ce7248a352d" providerId="ADAL" clId="{667DA33E-2CB0-4701-AA6F-72319F55D8BD}" dt="2022-03-13T12:13:41.656" v="91" actId="20577"/>
          <ac:spMkLst>
            <pc:docMk/>
            <pc:sldMk cId="800090352" sldId="2141411467"/>
            <ac:spMk id="2" creationId="{3776BB58-1139-474C-AF04-337D6AEFB4B6}"/>
          </ac:spMkLst>
        </pc:spChg>
      </pc:sldChg>
      <pc:sldChg chg="modSp del mod">
        <pc:chgData name="VENTER, Wendy" userId="c0669ad9-b3e8-40cc-ac16-4ce7248a352d" providerId="ADAL" clId="{667DA33E-2CB0-4701-AA6F-72319F55D8BD}" dt="2022-03-13T12:35:07.626" v="92" actId="47"/>
        <pc:sldMkLst>
          <pc:docMk/>
          <pc:sldMk cId="203436929" sldId="2141411468"/>
        </pc:sldMkLst>
        <pc:spChg chg="mod">
          <ac:chgData name="VENTER, Wendy" userId="c0669ad9-b3e8-40cc-ac16-4ce7248a352d" providerId="ADAL" clId="{667DA33E-2CB0-4701-AA6F-72319F55D8BD}" dt="2022-03-13T12:13:15.538" v="83" actId="20577"/>
          <ac:spMkLst>
            <pc:docMk/>
            <pc:sldMk cId="203436929" sldId="2141411468"/>
            <ac:spMk id="3" creationId="{9705724E-AEFA-42D0-A20E-DEF93FDE6F55}"/>
          </ac:spMkLst>
        </pc:spChg>
      </pc:sldChg>
      <pc:sldChg chg="del">
        <pc:chgData name="VENTER, Wendy" userId="c0669ad9-b3e8-40cc-ac16-4ce7248a352d" providerId="ADAL" clId="{667DA33E-2CB0-4701-AA6F-72319F55D8BD}" dt="2022-03-13T12:10:46.422" v="0" actId="47"/>
        <pc:sldMkLst>
          <pc:docMk/>
          <pc:sldMk cId="1047856320" sldId="2141411469"/>
        </pc:sldMkLst>
      </pc:sldChg>
      <pc:sldChg chg="del">
        <pc:chgData name="VENTER, Wendy" userId="c0669ad9-b3e8-40cc-ac16-4ce7248a352d" providerId="ADAL" clId="{667DA33E-2CB0-4701-AA6F-72319F55D8BD}" dt="2022-03-13T12:11:09.609" v="1" actId="47"/>
        <pc:sldMkLst>
          <pc:docMk/>
          <pc:sldMk cId="848002226" sldId="2141411470"/>
        </pc:sldMkLst>
      </pc:sldChg>
      <pc:sldChg chg="del">
        <pc:chgData name="VENTER, Wendy" userId="c0669ad9-b3e8-40cc-ac16-4ce7248a352d" providerId="ADAL" clId="{667DA33E-2CB0-4701-AA6F-72319F55D8BD}" dt="2022-03-13T12:11:09.609" v="1" actId="47"/>
        <pc:sldMkLst>
          <pc:docMk/>
          <pc:sldMk cId="2609285936" sldId="2141411471"/>
        </pc:sldMkLst>
      </pc:sldChg>
      <pc:sldChg chg="del">
        <pc:chgData name="VENTER, Wendy" userId="c0669ad9-b3e8-40cc-ac16-4ce7248a352d" providerId="ADAL" clId="{667DA33E-2CB0-4701-AA6F-72319F55D8BD}" dt="2022-03-13T12:11:09.609" v="1" actId="47"/>
        <pc:sldMkLst>
          <pc:docMk/>
          <pc:sldMk cId="1342065957" sldId="2141411472"/>
        </pc:sldMkLst>
      </pc:sldChg>
      <pc:sldChg chg="del">
        <pc:chgData name="VENTER, Wendy" userId="c0669ad9-b3e8-40cc-ac16-4ce7248a352d" providerId="ADAL" clId="{667DA33E-2CB0-4701-AA6F-72319F55D8BD}" dt="2022-03-13T12:11:09.609" v="1" actId="47"/>
        <pc:sldMkLst>
          <pc:docMk/>
          <pc:sldMk cId="2235211229" sldId="2141411473"/>
        </pc:sldMkLst>
      </pc:sldChg>
      <pc:sldChg chg="del">
        <pc:chgData name="VENTER, Wendy" userId="c0669ad9-b3e8-40cc-ac16-4ce7248a352d" providerId="ADAL" clId="{667DA33E-2CB0-4701-AA6F-72319F55D8BD}" dt="2022-03-13T12:11:09.609" v="1" actId="47"/>
        <pc:sldMkLst>
          <pc:docMk/>
          <pc:sldMk cId="4053225262" sldId="2141411474"/>
        </pc:sldMkLst>
      </pc:sldChg>
    </pc:docChg>
  </pc:docChgLst>
  <pc:docChgLst>
    <pc:chgData name="VENTER, Wendy" userId="c0669ad9-b3e8-40cc-ac16-4ce7248a352d" providerId="ADAL" clId="{3319C262-054C-40B7-ADC7-AB0D4D21D95E}"/>
    <pc:docChg chg="undo custSel addSld delSld modSld sldOrd">
      <pc:chgData name="VENTER, Wendy" userId="c0669ad9-b3e8-40cc-ac16-4ce7248a352d" providerId="ADAL" clId="{3319C262-054C-40B7-ADC7-AB0D4D21D95E}" dt="2022-03-13T11:52:54.912" v="9065" actId="20577"/>
      <pc:docMkLst>
        <pc:docMk/>
      </pc:docMkLst>
      <pc:sldChg chg="addSp modSp add mod">
        <pc:chgData name="VENTER, Wendy" userId="c0669ad9-b3e8-40cc-ac16-4ce7248a352d" providerId="ADAL" clId="{3319C262-054C-40B7-ADC7-AB0D4D21D95E}" dt="2022-03-13T10:42:13.051" v="8474"/>
        <pc:sldMkLst>
          <pc:docMk/>
          <pc:sldMk cId="684801915" sldId="257"/>
        </pc:sldMkLst>
        <pc:spChg chg="mod">
          <ac:chgData name="VENTER, Wendy" userId="c0669ad9-b3e8-40cc-ac16-4ce7248a352d" providerId="ADAL" clId="{3319C262-054C-40B7-ADC7-AB0D4D21D95E}" dt="2022-03-13T07:08:37.597" v="6501" actId="20577"/>
          <ac:spMkLst>
            <pc:docMk/>
            <pc:sldMk cId="684801915" sldId="257"/>
            <ac:spMk id="2" creationId="{35033A66-971A-DB45-A589-8C0F9D83DA93}"/>
          </ac:spMkLst>
        </pc:spChg>
        <pc:spChg chg="mod">
          <ac:chgData name="VENTER, Wendy" userId="c0669ad9-b3e8-40cc-ac16-4ce7248a352d" providerId="ADAL" clId="{3319C262-054C-40B7-ADC7-AB0D4D21D95E}" dt="2022-03-13T10:42:13.051" v="8474"/>
          <ac:spMkLst>
            <pc:docMk/>
            <pc:sldMk cId="684801915" sldId="257"/>
            <ac:spMk id="6" creationId="{C24039D1-1129-4043-8FEB-7AC981217EBC}"/>
          </ac:spMkLst>
        </pc:spChg>
        <pc:spChg chg="mod">
          <ac:chgData name="VENTER, Wendy" userId="c0669ad9-b3e8-40cc-ac16-4ce7248a352d" providerId="ADAL" clId="{3319C262-054C-40B7-ADC7-AB0D4D21D95E}" dt="2022-03-13T10:42:13.051" v="8474"/>
          <ac:spMkLst>
            <pc:docMk/>
            <pc:sldMk cId="684801915" sldId="257"/>
            <ac:spMk id="7" creationId="{424E1A37-D9A4-4128-8BEA-72A58360BDB6}"/>
          </ac:spMkLst>
        </pc:spChg>
        <pc:spChg chg="mod">
          <ac:chgData name="VENTER, Wendy" userId="c0669ad9-b3e8-40cc-ac16-4ce7248a352d" providerId="ADAL" clId="{3319C262-054C-40B7-ADC7-AB0D4D21D95E}" dt="2022-03-13T10:42:13.051" v="8474"/>
          <ac:spMkLst>
            <pc:docMk/>
            <pc:sldMk cId="684801915" sldId="257"/>
            <ac:spMk id="8" creationId="{B3D10A45-3F8D-4C78-AD4E-F010765EF9DE}"/>
          </ac:spMkLst>
        </pc:spChg>
        <pc:spChg chg="mod">
          <ac:chgData name="VENTER, Wendy" userId="c0669ad9-b3e8-40cc-ac16-4ce7248a352d" providerId="ADAL" clId="{3319C262-054C-40B7-ADC7-AB0D4D21D95E}" dt="2022-03-13T10:42:13.051" v="8474"/>
          <ac:spMkLst>
            <pc:docMk/>
            <pc:sldMk cId="684801915" sldId="257"/>
            <ac:spMk id="9" creationId="{886A097C-7060-4CA3-9767-A1D3F922ACB0}"/>
          </ac:spMkLst>
        </pc:spChg>
        <pc:spChg chg="mod">
          <ac:chgData name="VENTER, Wendy" userId="c0669ad9-b3e8-40cc-ac16-4ce7248a352d" providerId="ADAL" clId="{3319C262-054C-40B7-ADC7-AB0D4D21D95E}" dt="2022-03-13T10:42:13.051" v="8474"/>
          <ac:spMkLst>
            <pc:docMk/>
            <pc:sldMk cId="684801915" sldId="257"/>
            <ac:spMk id="10" creationId="{6244AAB8-177F-4D45-99D9-BF291C591237}"/>
          </ac:spMkLst>
        </pc:spChg>
        <pc:spChg chg="mod">
          <ac:chgData name="VENTER, Wendy" userId="c0669ad9-b3e8-40cc-ac16-4ce7248a352d" providerId="ADAL" clId="{3319C262-054C-40B7-ADC7-AB0D4D21D95E}" dt="2022-03-13T10:42:13.051" v="8474"/>
          <ac:spMkLst>
            <pc:docMk/>
            <pc:sldMk cId="684801915" sldId="257"/>
            <ac:spMk id="11" creationId="{7793A354-5223-4E87-B0E6-6A332A468FD5}"/>
          </ac:spMkLst>
        </pc:spChg>
        <pc:spChg chg="mod">
          <ac:chgData name="VENTER, Wendy" userId="c0669ad9-b3e8-40cc-ac16-4ce7248a352d" providerId="ADAL" clId="{3319C262-054C-40B7-ADC7-AB0D4D21D95E}" dt="2022-03-13T10:42:13.051" v="8474"/>
          <ac:spMkLst>
            <pc:docMk/>
            <pc:sldMk cId="684801915" sldId="257"/>
            <ac:spMk id="12" creationId="{5E1CFA08-1FD5-48F7-96C0-210F713584F8}"/>
          </ac:spMkLst>
        </pc:spChg>
        <pc:grpChg chg="add mod">
          <ac:chgData name="VENTER, Wendy" userId="c0669ad9-b3e8-40cc-ac16-4ce7248a352d" providerId="ADAL" clId="{3319C262-054C-40B7-ADC7-AB0D4D21D95E}" dt="2022-03-13T10:42:13.051" v="8474"/>
          <ac:grpSpMkLst>
            <pc:docMk/>
            <pc:sldMk cId="684801915" sldId="257"/>
            <ac:grpSpMk id="4" creationId="{C1D9A141-23A9-4C3A-BD53-DBFB38BCAA8F}"/>
          </ac:grpSpMkLst>
        </pc:grpChg>
        <pc:grpChg chg="mod">
          <ac:chgData name="VENTER, Wendy" userId="c0669ad9-b3e8-40cc-ac16-4ce7248a352d" providerId="ADAL" clId="{3319C262-054C-40B7-ADC7-AB0D4D21D95E}" dt="2022-03-13T10:42:13.051" v="8474"/>
          <ac:grpSpMkLst>
            <pc:docMk/>
            <pc:sldMk cId="684801915" sldId="257"/>
            <ac:grpSpMk id="5" creationId="{919900D1-1C27-4F72-BCE2-A581B5D6CD04}"/>
          </ac:grpSpMkLst>
        </pc:grpChg>
      </pc:sldChg>
      <pc:sldChg chg="addSp modSp add mod">
        <pc:chgData name="VENTER, Wendy" userId="c0669ad9-b3e8-40cc-ac16-4ce7248a352d" providerId="ADAL" clId="{3319C262-054C-40B7-ADC7-AB0D4D21D95E}" dt="2022-03-13T10:42:33.980" v="8478" actId="14100"/>
        <pc:sldMkLst>
          <pc:docMk/>
          <pc:sldMk cId="3441406641" sldId="258"/>
        </pc:sldMkLst>
        <pc:spChg chg="mod">
          <ac:chgData name="VENTER, Wendy" userId="c0669ad9-b3e8-40cc-ac16-4ce7248a352d" providerId="ADAL" clId="{3319C262-054C-40B7-ADC7-AB0D4D21D95E}" dt="2022-03-13T10:42:22.986" v="8476"/>
          <ac:spMkLst>
            <pc:docMk/>
            <pc:sldMk cId="3441406641" sldId="258"/>
            <ac:spMk id="6" creationId="{90B644F1-2D40-4ACC-B352-52B0658E1F60}"/>
          </ac:spMkLst>
        </pc:spChg>
        <pc:spChg chg="mod">
          <ac:chgData name="VENTER, Wendy" userId="c0669ad9-b3e8-40cc-ac16-4ce7248a352d" providerId="ADAL" clId="{3319C262-054C-40B7-ADC7-AB0D4D21D95E}" dt="2022-03-13T10:42:22.986" v="8476"/>
          <ac:spMkLst>
            <pc:docMk/>
            <pc:sldMk cId="3441406641" sldId="258"/>
            <ac:spMk id="7" creationId="{447D1EBA-0739-403C-9443-FA08C151E68C}"/>
          </ac:spMkLst>
        </pc:spChg>
        <pc:spChg chg="mod">
          <ac:chgData name="VENTER, Wendy" userId="c0669ad9-b3e8-40cc-ac16-4ce7248a352d" providerId="ADAL" clId="{3319C262-054C-40B7-ADC7-AB0D4D21D95E}" dt="2022-03-13T10:42:22.986" v="8476"/>
          <ac:spMkLst>
            <pc:docMk/>
            <pc:sldMk cId="3441406641" sldId="258"/>
            <ac:spMk id="10" creationId="{405F37F1-F598-4110-B43B-F5750FCD6FAD}"/>
          </ac:spMkLst>
        </pc:spChg>
        <pc:spChg chg="mod">
          <ac:chgData name="VENTER, Wendy" userId="c0669ad9-b3e8-40cc-ac16-4ce7248a352d" providerId="ADAL" clId="{3319C262-054C-40B7-ADC7-AB0D4D21D95E}" dt="2022-03-13T10:42:22.986" v="8476"/>
          <ac:spMkLst>
            <pc:docMk/>
            <pc:sldMk cId="3441406641" sldId="258"/>
            <ac:spMk id="11" creationId="{A844C0C8-93D9-40C5-BF24-97014E3A7B12}"/>
          </ac:spMkLst>
        </pc:spChg>
        <pc:spChg chg="mod">
          <ac:chgData name="VENTER, Wendy" userId="c0669ad9-b3e8-40cc-ac16-4ce7248a352d" providerId="ADAL" clId="{3319C262-054C-40B7-ADC7-AB0D4D21D95E}" dt="2022-03-13T10:42:22.986" v="8476"/>
          <ac:spMkLst>
            <pc:docMk/>
            <pc:sldMk cId="3441406641" sldId="258"/>
            <ac:spMk id="12" creationId="{AE2C9CFE-469F-4B3B-89C3-0EFE6C89BFBE}"/>
          </ac:spMkLst>
        </pc:spChg>
        <pc:spChg chg="mod">
          <ac:chgData name="VENTER, Wendy" userId="c0669ad9-b3e8-40cc-ac16-4ce7248a352d" providerId="ADAL" clId="{3319C262-054C-40B7-ADC7-AB0D4D21D95E}" dt="2022-03-13T10:42:22.986" v="8476"/>
          <ac:spMkLst>
            <pc:docMk/>
            <pc:sldMk cId="3441406641" sldId="258"/>
            <ac:spMk id="13" creationId="{B1075BB7-1567-41EC-90AE-8944662A7DA2}"/>
          </ac:spMkLst>
        </pc:spChg>
        <pc:spChg chg="mod">
          <ac:chgData name="VENTER, Wendy" userId="c0669ad9-b3e8-40cc-ac16-4ce7248a352d" providerId="ADAL" clId="{3319C262-054C-40B7-ADC7-AB0D4D21D95E}" dt="2022-03-13T10:42:22.986" v="8476"/>
          <ac:spMkLst>
            <pc:docMk/>
            <pc:sldMk cId="3441406641" sldId="258"/>
            <ac:spMk id="14" creationId="{FDCED10B-43A8-4D8E-A6AA-B437178A1092}"/>
          </ac:spMkLst>
        </pc:spChg>
        <pc:grpChg chg="add mod">
          <ac:chgData name="VENTER, Wendy" userId="c0669ad9-b3e8-40cc-ac16-4ce7248a352d" providerId="ADAL" clId="{3319C262-054C-40B7-ADC7-AB0D4D21D95E}" dt="2022-03-13T10:42:22.986" v="8476"/>
          <ac:grpSpMkLst>
            <pc:docMk/>
            <pc:sldMk cId="3441406641" sldId="258"/>
            <ac:grpSpMk id="4" creationId="{EDEAE1EB-45EB-425A-820E-7970EB446B22}"/>
          </ac:grpSpMkLst>
        </pc:grpChg>
        <pc:grpChg chg="mod">
          <ac:chgData name="VENTER, Wendy" userId="c0669ad9-b3e8-40cc-ac16-4ce7248a352d" providerId="ADAL" clId="{3319C262-054C-40B7-ADC7-AB0D4D21D95E}" dt="2022-03-13T10:42:22.986" v="8476"/>
          <ac:grpSpMkLst>
            <pc:docMk/>
            <pc:sldMk cId="3441406641" sldId="258"/>
            <ac:grpSpMk id="5" creationId="{25781699-EAB3-4B23-922D-575DBF64441C}"/>
          </ac:grpSpMkLst>
        </pc:grpChg>
        <pc:picChg chg="mod">
          <ac:chgData name="VENTER, Wendy" userId="c0669ad9-b3e8-40cc-ac16-4ce7248a352d" providerId="ADAL" clId="{3319C262-054C-40B7-ADC7-AB0D4D21D95E}" dt="2022-03-13T10:42:33.980" v="8478" actId="14100"/>
          <ac:picMkLst>
            <pc:docMk/>
            <pc:sldMk cId="3441406641" sldId="258"/>
            <ac:picMk id="8" creationId="{0A3E4C76-0977-E045-828B-AD2490D79ED6}"/>
          </ac:picMkLst>
        </pc:picChg>
      </pc:sldChg>
      <pc:sldChg chg="addSp modSp add">
        <pc:chgData name="VENTER, Wendy" userId="c0669ad9-b3e8-40cc-ac16-4ce7248a352d" providerId="ADAL" clId="{3319C262-054C-40B7-ADC7-AB0D4D21D95E}" dt="2022-03-13T10:42:15.776" v="8475"/>
        <pc:sldMkLst>
          <pc:docMk/>
          <pc:sldMk cId="2981152684" sldId="260"/>
        </pc:sldMkLst>
        <pc:spChg chg="mod">
          <ac:chgData name="VENTER, Wendy" userId="c0669ad9-b3e8-40cc-ac16-4ce7248a352d" providerId="ADAL" clId="{3319C262-054C-40B7-ADC7-AB0D4D21D95E}" dt="2022-03-13T10:42:15.776" v="8475"/>
          <ac:spMkLst>
            <pc:docMk/>
            <pc:sldMk cId="2981152684" sldId="260"/>
            <ac:spMk id="6" creationId="{1F698FA2-7A46-4353-8CA2-B78AC1292E0F}"/>
          </ac:spMkLst>
        </pc:spChg>
        <pc:spChg chg="mod">
          <ac:chgData name="VENTER, Wendy" userId="c0669ad9-b3e8-40cc-ac16-4ce7248a352d" providerId="ADAL" clId="{3319C262-054C-40B7-ADC7-AB0D4D21D95E}" dt="2022-03-13T10:42:15.776" v="8475"/>
          <ac:spMkLst>
            <pc:docMk/>
            <pc:sldMk cId="2981152684" sldId="260"/>
            <ac:spMk id="7" creationId="{420AA928-E121-41D8-AF4D-23EC269140E7}"/>
          </ac:spMkLst>
        </pc:spChg>
        <pc:spChg chg="mod">
          <ac:chgData name="VENTER, Wendy" userId="c0669ad9-b3e8-40cc-ac16-4ce7248a352d" providerId="ADAL" clId="{3319C262-054C-40B7-ADC7-AB0D4D21D95E}" dt="2022-03-13T10:42:15.776" v="8475"/>
          <ac:spMkLst>
            <pc:docMk/>
            <pc:sldMk cId="2981152684" sldId="260"/>
            <ac:spMk id="8" creationId="{B72D600C-5783-42AA-BEBE-DD9EF056D228}"/>
          </ac:spMkLst>
        </pc:spChg>
        <pc:spChg chg="mod">
          <ac:chgData name="VENTER, Wendy" userId="c0669ad9-b3e8-40cc-ac16-4ce7248a352d" providerId="ADAL" clId="{3319C262-054C-40B7-ADC7-AB0D4D21D95E}" dt="2022-03-13T10:42:15.776" v="8475"/>
          <ac:spMkLst>
            <pc:docMk/>
            <pc:sldMk cId="2981152684" sldId="260"/>
            <ac:spMk id="9" creationId="{99EAFF5E-D2E0-42E5-92CE-F781932B3AB7}"/>
          </ac:spMkLst>
        </pc:spChg>
        <pc:spChg chg="mod">
          <ac:chgData name="VENTER, Wendy" userId="c0669ad9-b3e8-40cc-ac16-4ce7248a352d" providerId="ADAL" clId="{3319C262-054C-40B7-ADC7-AB0D4D21D95E}" dt="2022-03-13T10:42:15.776" v="8475"/>
          <ac:spMkLst>
            <pc:docMk/>
            <pc:sldMk cId="2981152684" sldId="260"/>
            <ac:spMk id="10" creationId="{8A8D546C-6BC4-44FF-90DC-B37FFD868201}"/>
          </ac:spMkLst>
        </pc:spChg>
        <pc:spChg chg="mod">
          <ac:chgData name="VENTER, Wendy" userId="c0669ad9-b3e8-40cc-ac16-4ce7248a352d" providerId="ADAL" clId="{3319C262-054C-40B7-ADC7-AB0D4D21D95E}" dt="2022-03-13T10:42:15.776" v="8475"/>
          <ac:spMkLst>
            <pc:docMk/>
            <pc:sldMk cId="2981152684" sldId="260"/>
            <ac:spMk id="11" creationId="{ACDF02B8-882D-4B01-91DA-0AED68F5582D}"/>
          </ac:spMkLst>
        </pc:spChg>
        <pc:spChg chg="mod">
          <ac:chgData name="VENTER, Wendy" userId="c0669ad9-b3e8-40cc-ac16-4ce7248a352d" providerId="ADAL" clId="{3319C262-054C-40B7-ADC7-AB0D4D21D95E}" dt="2022-03-13T10:42:15.776" v="8475"/>
          <ac:spMkLst>
            <pc:docMk/>
            <pc:sldMk cId="2981152684" sldId="260"/>
            <ac:spMk id="12" creationId="{299A63F9-E5DA-4241-80F8-69D1D525D2B9}"/>
          </ac:spMkLst>
        </pc:spChg>
        <pc:grpChg chg="add mod">
          <ac:chgData name="VENTER, Wendy" userId="c0669ad9-b3e8-40cc-ac16-4ce7248a352d" providerId="ADAL" clId="{3319C262-054C-40B7-ADC7-AB0D4D21D95E}" dt="2022-03-13T10:42:15.776" v="8475"/>
          <ac:grpSpMkLst>
            <pc:docMk/>
            <pc:sldMk cId="2981152684" sldId="260"/>
            <ac:grpSpMk id="4" creationId="{8F99279F-A68A-4D99-8083-CE28FB831FE7}"/>
          </ac:grpSpMkLst>
        </pc:grpChg>
        <pc:grpChg chg="mod">
          <ac:chgData name="VENTER, Wendy" userId="c0669ad9-b3e8-40cc-ac16-4ce7248a352d" providerId="ADAL" clId="{3319C262-054C-40B7-ADC7-AB0D4D21D95E}" dt="2022-03-13T10:42:15.776" v="8475"/>
          <ac:grpSpMkLst>
            <pc:docMk/>
            <pc:sldMk cId="2981152684" sldId="260"/>
            <ac:grpSpMk id="5" creationId="{DAFCFFDD-4C0B-45C2-8DE2-5549DB8E65AE}"/>
          </ac:grpSpMkLst>
        </pc:grpChg>
      </pc:sldChg>
      <pc:sldChg chg="del">
        <pc:chgData name="VENTER, Wendy" userId="c0669ad9-b3e8-40cc-ac16-4ce7248a352d" providerId="ADAL" clId="{3319C262-054C-40B7-ADC7-AB0D4D21D95E}" dt="2022-03-12T21:15:38.104" v="5126" actId="47"/>
        <pc:sldMkLst>
          <pc:docMk/>
          <pc:sldMk cId="1623502158" sldId="2076137947"/>
        </pc:sldMkLst>
      </pc:sldChg>
      <pc:sldChg chg="modSp add mod">
        <pc:chgData name="VENTER, Wendy" userId="c0669ad9-b3e8-40cc-ac16-4ce7248a352d" providerId="ADAL" clId="{3319C262-054C-40B7-ADC7-AB0D4D21D95E}" dt="2022-03-13T10:58:37.471" v="8611" actId="1076"/>
        <pc:sldMkLst>
          <pc:docMk/>
          <pc:sldMk cId="3826930390" sldId="2076137962"/>
        </pc:sldMkLst>
        <pc:spChg chg="mod">
          <ac:chgData name="VENTER, Wendy" userId="c0669ad9-b3e8-40cc-ac16-4ce7248a352d" providerId="ADAL" clId="{3319C262-054C-40B7-ADC7-AB0D4D21D95E}" dt="2022-03-13T10:58:37.471" v="8611" actId="1076"/>
          <ac:spMkLst>
            <pc:docMk/>
            <pc:sldMk cId="3826930390" sldId="2076137962"/>
            <ac:spMk id="11" creationId="{474A4F73-6A12-4DAE-993C-D8C8D137DA31}"/>
          </ac:spMkLst>
        </pc:spChg>
        <pc:picChg chg="mod">
          <ac:chgData name="VENTER, Wendy" userId="c0669ad9-b3e8-40cc-ac16-4ce7248a352d" providerId="ADAL" clId="{3319C262-054C-40B7-ADC7-AB0D4D21D95E}" dt="2022-03-13T10:58:07.701" v="8609" actId="1076"/>
          <ac:picMkLst>
            <pc:docMk/>
            <pc:sldMk cId="3826930390" sldId="2076137962"/>
            <ac:picMk id="8" creationId="{3527DDC0-F27A-4F94-83C2-C5CA688D1522}"/>
          </ac:picMkLst>
        </pc:picChg>
        <pc:picChg chg="mod">
          <ac:chgData name="VENTER, Wendy" userId="c0669ad9-b3e8-40cc-ac16-4ce7248a352d" providerId="ADAL" clId="{3319C262-054C-40B7-ADC7-AB0D4D21D95E}" dt="2022-03-13T10:58:00.864" v="8608" actId="1076"/>
          <ac:picMkLst>
            <pc:docMk/>
            <pc:sldMk cId="3826930390" sldId="2076137962"/>
            <ac:picMk id="9" creationId="{9FCB0B03-59C9-46C5-9B63-D20F89C647D8}"/>
          </ac:picMkLst>
        </pc:picChg>
      </pc:sldChg>
      <pc:sldChg chg="addSp modSp add mod">
        <pc:chgData name="VENTER, Wendy" userId="c0669ad9-b3e8-40cc-ac16-4ce7248a352d" providerId="ADAL" clId="{3319C262-054C-40B7-ADC7-AB0D4D21D95E}" dt="2022-03-13T10:42:56.646" v="8481" actId="1076"/>
        <pc:sldMkLst>
          <pc:docMk/>
          <pc:sldMk cId="1292138710" sldId="2076137999"/>
        </pc:sldMkLst>
        <pc:spChg chg="mod">
          <ac:chgData name="VENTER, Wendy" userId="c0669ad9-b3e8-40cc-ac16-4ce7248a352d" providerId="ADAL" clId="{3319C262-054C-40B7-ADC7-AB0D4D21D95E}" dt="2022-03-13T10:42:50.340" v="8480" actId="1076"/>
          <ac:spMkLst>
            <pc:docMk/>
            <pc:sldMk cId="1292138710" sldId="2076137999"/>
            <ac:spMk id="2" creationId="{29C7FB43-DFBD-BE4A-B277-65A9E8E286A5}"/>
          </ac:spMkLst>
        </pc:spChg>
        <pc:spChg chg="mod">
          <ac:chgData name="VENTER, Wendy" userId="c0669ad9-b3e8-40cc-ac16-4ce7248a352d" providerId="ADAL" clId="{3319C262-054C-40B7-ADC7-AB0D4D21D95E}" dt="2022-03-13T10:42:56.646" v="8481" actId="1076"/>
          <ac:spMkLst>
            <pc:docMk/>
            <pc:sldMk cId="1292138710" sldId="2076137999"/>
            <ac:spMk id="3" creationId="{1F551925-545F-F34C-BA45-E8B70C949FA8}"/>
          </ac:spMkLst>
        </pc:spChg>
        <pc:spChg chg="mod">
          <ac:chgData name="VENTER, Wendy" userId="c0669ad9-b3e8-40cc-ac16-4ce7248a352d" providerId="ADAL" clId="{3319C262-054C-40B7-ADC7-AB0D4D21D95E}" dt="2022-03-13T10:42:41.817" v="8479"/>
          <ac:spMkLst>
            <pc:docMk/>
            <pc:sldMk cId="1292138710" sldId="2076137999"/>
            <ac:spMk id="9" creationId="{63C5BCED-A0A1-4595-ACC7-5F737B83767B}"/>
          </ac:spMkLst>
        </pc:spChg>
        <pc:spChg chg="mod">
          <ac:chgData name="VENTER, Wendy" userId="c0669ad9-b3e8-40cc-ac16-4ce7248a352d" providerId="ADAL" clId="{3319C262-054C-40B7-ADC7-AB0D4D21D95E}" dt="2022-03-13T10:42:41.817" v="8479"/>
          <ac:spMkLst>
            <pc:docMk/>
            <pc:sldMk cId="1292138710" sldId="2076137999"/>
            <ac:spMk id="11" creationId="{59F61C3F-8B1A-4F37-8519-2B7D7C1A4A07}"/>
          </ac:spMkLst>
        </pc:spChg>
        <pc:spChg chg="mod">
          <ac:chgData name="VENTER, Wendy" userId="c0669ad9-b3e8-40cc-ac16-4ce7248a352d" providerId="ADAL" clId="{3319C262-054C-40B7-ADC7-AB0D4D21D95E}" dt="2022-03-13T10:42:41.817" v="8479"/>
          <ac:spMkLst>
            <pc:docMk/>
            <pc:sldMk cId="1292138710" sldId="2076137999"/>
            <ac:spMk id="12" creationId="{18E5D72B-1DBE-479D-879E-98C274DFA8D1}"/>
          </ac:spMkLst>
        </pc:spChg>
        <pc:spChg chg="mod">
          <ac:chgData name="VENTER, Wendy" userId="c0669ad9-b3e8-40cc-ac16-4ce7248a352d" providerId="ADAL" clId="{3319C262-054C-40B7-ADC7-AB0D4D21D95E}" dt="2022-03-13T10:42:41.817" v="8479"/>
          <ac:spMkLst>
            <pc:docMk/>
            <pc:sldMk cId="1292138710" sldId="2076137999"/>
            <ac:spMk id="13" creationId="{AB3CD618-9E0B-4BD6-84D6-9BAB16D6A318}"/>
          </ac:spMkLst>
        </pc:spChg>
        <pc:spChg chg="mod">
          <ac:chgData name="VENTER, Wendy" userId="c0669ad9-b3e8-40cc-ac16-4ce7248a352d" providerId="ADAL" clId="{3319C262-054C-40B7-ADC7-AB0D4D21D95E}" dt="2022-03-13T10:42:41.817" v="8479"/>
          <ac:spMkLst>
            <pc:docMk/>
            <pc:sldMk cId="1292138710" sldId="2076137999"/>
            <ac:spMk id="14" creationId="{463D3FAE-97AE-44CF-A856-AF4B18A98F76}"/>
          </ac:spMkLst>
        </pc:spChg>
        <pc:spChg chg="mod">
          <ac:chgData name="VENTER, Wendy" userId="c0669ad9-b3e8-40cc-ac16-4ce7248a352d" providerId="ADAL" clId="{3319C262-054C-40B7-ADC7-AB0D4D21D95E}" dt="2022-03-13T10:42:41.817" v="8479"/>
          <ac:spMkLst>
            <pc:docMk/>
            <pc:sldMk cId="1292138710" sldId="2076137999"/>
            <ac:spMk id="15" creationId="{F98267D9-629F-441E-A525-67AF73616A1B}"/>
          </ac:spMkLst>
        </pc:spChg>
        <pc:spChg chg="mod">
          <ac:chgData name="VENTER, Wendy" userId="c0669ad9-b3e8-40cc-ac16-4ce7248a352d" providerId="ADAL" clId="{3319C262-054C-40B7-ADC7-AB0D4D21D95E}" dt="2022-03-13T10:42:41.817" v="8479"/>
          <ac:spMkLst>
            <pc:docMk/>
            <pc:sldMk cId="1292138710" sldId="2076137999"/>
            <ac:spMk id="16" creationId="{01E33DD3-9178-454E-B4A5-D36BA15D1FDC}"/>
          </ac:spMkLst>
        </pc:spChg>
        <pc:grpChg chg="add mod">
          <ac:chgData name="VENTER, Wendy" userId="c0669ad9-b3e8-40cc-ac16-4ce7248a352d" providerId="ADAL" clId="{3319C262-054C-40B7-ADC7-AB0D4D21D95E}" dt="2022-03-13T10:42:41.817" v="8479"/>
          <ac:grpSpMkLst>
            <pc:docMk/>
            <pc:sldMk cId="1292138710" sldId="2076137999"/>
            <ac:grpSpMk id="7" creationId="{3EA7C006-5DDA-43BD-A034-73043DDAF88D}"/>
          </ac:grpSpMkLst>
        </pc:grpChg>
        <pc:grpChg chg="mod">
          <ac:chgData name="VENTER, Wendy" userId="c0669ad9-b3e8-40cc-ac16-4ce7248a352d" providerId="ADAL" clId="{3319C262-054C-40B7-ADC7-AB0D4D21D95E}" dt="2022-03-13T10:42:41.817" v="8479"/>
          <ac:grpSpMkLst>
            <pc:docMk/>
            <pc:sldMk cId="1292138710" sldId="2076137999"/>
            <ac:grpSpMk id="8" creationId="{4FEC2C20-501A-416B-9BDE-FC11ECD97E57}"/>
          </ac:grpSpMkLst>
        </pc:grpChg>
      </pc:sldChg>
      <pc:sldChg chg="addSp modSp add mod ord">
        <pc:chgData name="VENTER, Wendy" userId="c0669ad9-b3e8-40cc-ac16-4ce7248a352d" providerId="ADAL" clId="{3319C262-054C-40B7-ADC7-AB0D4D21D95E}" dt="2022-03-13T10:27:38.812" v="8374" actId="1076"/>
        <pc:sldMkLst>
          <pc:docMk/>
          <pc:sldMk cId="110916320" sldId="2076138021"/>
        </pc:sldMkLst>
        <pc:spChg chg="mod">
          <ac:chgData name="VENTER, Wendy" userId="c0669ad9-b3e8-40cc-ac16-4ce7248a352d" providerId="ADAL" clId="{3319C262-054C-40B7-ADC7-AB0D4D21D95E}" dt="2022-03-13T05:24:01.662" v="6253" actId="108"/>
          <ac:spMkLst>
            <pc:docMk/>
            <pc:sldMk cId="110916320" sldId="2076138021"/>
            <ac:spMk id="2" creationId="{168C28C4-F254-9844-9E09-D6E5E8AF450F}"/>
          </ac:spMkLst>
        </pc:spChg>
        <pc:spChg chg="mod">
          <ac:chgData name="VENTER, Wendy" userId="c0669ad9-b3e8-40cc-ac16-4ce7248a352d" providerId="ADAL" clId="{3319C262-054C-40B7-ADC7-AB0D4D21D95E}" dt="2022-03-13T10:27:38.812" v="8374" actId="1076"/>
          <ac:spMkLst>
            <pc:docMk/>
            <pc:sldMk cId="110916320" sldId="2076138021"/>
            <ac:spMk id="3" creationId="{4BD35FD9-2FB8-A247-B3E7-AEC46E2F34DF}"/>
          </ac:spMkLst>
        </pc:spChg>
        <pc:spChg chg="mod">
          <ac:chgData name="VENTER, Wendy" userId="c0669ad9-b3e8-40cc-ac16-4ce7248a352d" providerId="ADAL" clId="{3319C262-054C-40B7-ADC7-AB0D4D21D95E}" dt="2022-03-13T05:10:11.047" v="5661"/>
          <ac:spMkLst>
            <pc:docMk/>
            <pc:sldMk cId="110916320" sldId="2076138021"/>
            <ac:spMk id="6" creationId="{19BAF1BF-A964-4EE3-BA22-6EDD697EA689}"/>
          </ac:spMkLst>
        </pc:spChg>
        <pc:spChg chg="mod">
          <ac:chgData name="VENTER, Wendy" userId="c0669ad9-b3e8-40cc-ac16-4ce7248a352d" providerId="ADAL" clId="{3319C262-054C-40B7-ADC7-AB0D4D21D95E}" dt="2022-03-13T10:25:35.006" v="8363"/>
          <ac:spMkLst>
            <pc:docMk/>
            <pc:sldMk cId="110916320" sldId="2076138021"/>
            <ac:spMk id="7" creationId="{4B1A4D88-1800-4C34-A032-1E8A4B9DD2E3}"/>
          </ac:spMkLst>
        </pc:spChg>
        <pc:spChg chg="mod">
          <ac:chgData name="VENTER, Wendy" userId="c0669ad9-b3e8-40cc-ac16-4ce7248a352d" providerId="ADAL" clId="{3319C262-054C-40B7-ADC7-AB0D4D21D95E}" dt="2022-03-13T05:10:11.047" v="5661"/>
          <ac:spMkLst>
            <pc:docMk/>
            <pc:sldMk cId="110916320" sldId="2076138021"/>
            <ac:spMk id="7" creationId="{87864B43-0D0A-4869-B027-A30D81FC912C}"/>
          </ac:spMkLst>
        </pc:spChg>
        <pc:spChg chg="mod">
          <ac:chgData name="VENTER, Wendy" userId="c0669ad9-b3e8-40cc-ac16-4ce7248a352d" providerId="ADAL" clId="{3319C262-054C-40B7-ADC7-AB0D4D21D95E}" dt="2022-03-13T10:25:35.006" v="8363"/>
          <ac:spMkLst>
            <pc:docMk/>
            <pc:sldMk cId="110916320" sldId="2076138021"/>
            <ac:spMk id="8" creationId="{D7EC6A3B-E085-4FE7-98A7-614C9D19B355}"/>
          </ac:spMkLst>
        </pc:spChg>
        <pc:spChg chg="mod">
          <ac:chgData name="VENTER, Wendy" userId="c0669ad9-b3e8-40cc-ac16-4ce7248a352d" providerId="ADAL" clId="{3319C262-054C-40B7-ADC7-AB0D4D21D95E}" dt="2022-03-13T10:25:35.006" v="8363"/>
          <ac:spMkLst>
            <pc:docMk/>
            <pc:sldMk cId="110916320" sldId="2076138021"/>
            <ac:spMk id="9" creationId="{5615F680-4C16-48CA-A3AA-E72E653CCF66}"/>
          </ac:spMkLst>
        </pc:spChg>
        <pc:spChg chg="mod">
          <ac:chgData name="VENTER, Wendy" userId="c0669ad9-b3e8-40cc-ac16-4ce7248a352d" providerId="ADAL" clId="{3319C262-054C-40B7-ADC7-AB0D4D21D95E}" dt="2022-03-13T05:10:11.047" v="5661"/>
          <ac:spMkLst>
            <pc:docMk/>
            <pc:sldMk cId="110916320" sldId="2076138021"/>
            <ac:spMk id="9" creationId="{9B88D47A-EB7F-4A3F-A657-4C1A2F056748}"/>
          </ac:spMkLst>
        </pc:spChg>
        <pc:spChg chg="mod">
          <ac:chgData name="VENTER, Wendy" userId="c0669ad9-b3e8-40cc-ac16-4ce7248a352d" providerId="ADAL" clId="{3319C262-054C-40B7-ADC7-AB0D4D21D95E}" dt="2022-03-13T05:10:11.047" v="5661"/>
          <ac:spMkLst>
            <pc:docMk/>
            <pc:sldMk cId="110916320" sldId="2076138021"/>
            <ac:spMk id="10" creationId="{30E22072-ADAB-420A-B7C8-43CA8A0B7DCA}"/>
          </ac:spMkLst>
        </pc:spChg>
        <pc:spChg chg="mod">
          <ac:chgData name="VENTER, Wendy" userId="c0669ad9-b3e8-40cc-ac16-4ce7248a352d" providerId="ADAL" clId="{3319C262-054C-40B7-ADC7-AB0D4D21D95E}" dt="2022-03-13T10:25:35.006" v="8363"/>
          <ac:spMkLst>
            <pc:docMk/>
            <pc:sldMk cId="110916320" sldId="2076138021"/>
            <ac:spMk id="10" creationId="{558CE269-3A4E-4E5F-90ED-7961476C3554}"/>
          </ac:spMkLst>
        </pc:spChg>
        <pc:spChg chg="mod">
          <ac:chgData name="VENTER, Wendy" userId="c0669ad9-b3e8-40cc-ac16-4ce7248a352d" providerId="ADAL" clId="{3319C262-054C-40B7-ADC7-AB0D4D21D95E}" dt="2022-03-13T10:25:35.006" v="8363"/>
          <ac:spMkLst>
            <pc:docMk/>
            <pc:sldMk cId="110916320" sldId="2076138021"/>
            <ac:spMk id="11" creationId="{6F599597-984A-4A79-A5D1-78624EA037A0}"/>
          </ac:spMkLst>
        </pc:spChg>
        <pc:spChg chg="mod">
          <ac:chgData name="VENTER, Wendy" userId="c0669ad9-b3e8-40cc-ac16-4ce7248a352d" providerId="ADAL" clId="{3319C262-054C-40B7-ADC7-AB0D4D21D95E}" dt="2022-03-13T05:10:11.047" v="5661"/>
          <ac:spMkLst>
            <pc:docMk/>
            <pc:sldMk cId="110916320" sldId="2076138021"/>
            <ac:spMk id="12" creationId="{2E33F682-9FA8-44C2-BA49-CAFC021AA591}"/>
          </ac:spMkLst>
        </pc:spChg>
        <pc:spChg chg="mod">
          <ac:chgData name="VENTER, Wendy" userId="c0669ad9-b3e8-40cc-ac16-4ce7248a352d" providerId="ADAL" clId="{3319C262-054C-40B7-ADC7-AB0D4D21D95E}" dt="2022-03-13T10:25:35.006" v="8363"/>
          <ac:spMkLst>
            <pc:docMk/>
            <pc:sldMk cId="110916320" sldId="2076138021"/>
            <ac:spMk id="12" creationId="{6FE65A6B-84E9-41F5-AFA0-0C4A38C8E6B2}"/>
          </ac:spMkLst>
        </pc:spChg>
        <pc:spChg chg="mod">
          <ac:chgData name="VENTER, Wendy" userId="c0669ad9-b3e8-40cc-ac16-4ce7248a352d" providerId="ADAL" clId="{3319C262-054C-40B7-ADC7-AB0D4D21D95E}" dt="2022-03-13T05:10:11.047" v="5661"/>
          <ac:spMkLst>
            <pc:docMk/>
            <pc:sldMk cId="110916320" sldId="2076138021"/>
            <ac:spMk id="13" creationId="{98F12C94-8042-401F-A46C-489B556A5254}"/>
          </ac:spMkLst>
        </pc:spChg>
        <pc:spChg chg="mod">
          <ac:chgData name="VENTER, Wendy" userId="c0669ad9-b3e8-40cc-ac16-4ce7248a352d" providerId="ADAL" clId="{3319C262-054C-40B7-ADC7-AB0D4D21D95E}" dt="2022-03-13T10:25:35.006" v="8363"/>
          <ac:spMkLst>
            <pc:docMk/>
            <pc:sldMk cId="110916320" sldId="2076138021"/>
            <ac:spMk id="13" creationId="{D242B04A-9136-4A14-9D39-8B0BA875E371}"/>
          </ac:spMkLst>
        </pc:spChg>
        <pc:grpChg chg="add mod">
          <ac:chgData name="VENTER, Wendy" userId="c0669ad9-b3e8-40cc-ac16-4ce7248a352d" providerId="ADAL" clId="{3319C262-054C-40B7-ADC7-AB0D4D21D95E}" dt="2022-03-13T05:10:11.047" v="5661"/>
          <ac:grpSpMkLst>
            <pc:docMk/>
            <pc:sldMk cId="110916320" sldId="2076138021"/>
            <ac:grpSpMk id="5" creationId="{1650B820-D888-4183-9306-5D43D0DB2DDC}"/>
          </ac:grpSpMkLst>
        </pc:grpChg>
        <pc:grpChg chg="add mod">
          <ac:chgData name="VENTER, Wendy" userId="c0669ad9-b3e8-40cc-ac16-4ce7248a352d" providerId="ADAL" clId="{3319C262-054C-40B7-ADC7-AB0D4D21D95E}" dt="2022-03-13T10:25:35.006" v="8363"/>
          <ac:grpSpMkLst>
            <pc:docMk/>
            <pc:sldMk cId="110916320" sldId="2076138021"/>
            <ac:grpSpMk id="5" creationId="{FABA6051-492E-4920-864A-6699226CF47B}"/>
          </ac:grpSpMkLst>
        </pc:grpChg>
        <pc:grpChg chg="mod">
          <ac:chgData name="VENTER, Wendy" userId="c0669ad9-b3e8-40cc-ac16-4ce7248a352d" providerId="ADAL" clId="{3319C262-054C-40B7-ADC7-AB0D4D21D95E}" dt="2022-03-13T10:25:35.006" v="8363"/>
          <ac:grpSpMkLst>
            <pc:docMk/>
            <pc:sldMk cId="110916320" sldId="2076138021"/>
            <ac:grpSpMk id="6" creationId="{AF41D2D1-612E-4269-8B0C-EC86C6254CC0}"/>
          </ac:grpSpMkLst>
        </pc:grpChg>
        <pc:grpChg chg="add mod">
          <ac:chgData name="VENTER, Wendy" userId="c0669ad9-b3e8-40cc-ac16-4ce7248a352d" providerId="ADAL" clId="{3319C262-054C-40B7-ADC7-AB0D4D21D95E}" dt="2022-03-13T05:10:11.047" v="5661"/>
          <ac:grpSpMkLst>
            <pc:docMk/>
            <pc:sldMk cId="110916320" sldId="2076138021"/>
            <ac:grpSpMk id="8" creationId="{F0BD3D5F-6174-4604-A255-81C03A057DB0}"/>
          </ac:grpSpMkLst>
        </pc:grpChg>
        <pc:grpChg chg="add mod">
          <ac:chgData name="VENTER, Wendy" userId="c0669ad9-b3e8-40cc-ac16-4ce7248a352d" providerId="ADAL" clId="{3319C262-054C-40B7-ADC7-AB0D4D21D95E}" dt="2022-03-13T05:10:11.047" v="5661"/>
          <ac:grpSpMkLst>
            <pc:docMk/>
            <pc:sldMk cId="110916320" sldId="2076138021"/>
            <ac:grpSpMk id="11" creationId="{22C51E0A-70B9-4E55-9612-4BB64B8980A5}"/>
          </ac:grpSpMkLst>
        </pc:grpChg>
      </pc:sldChg>
      <pc:sldChg chg="del ord">
        <pc:chgData name="VENTER, Wendy" userId="c0669ad9-b3e8-40cc-ac16-4ce7248a352d" providerId="ADAL" clId="{3319C262-054C-40B7-ADC7-AB0D4D21D95E}" dt="2022-03-12T21:33:31.987" v="5481" actId="2696"/>
        <pc:sldMkLst>
          <pc:docMk/>
          <pc:sldMk cId="304708591" sldId="2076138021"/>
        </pc:sldMkLst>
      </pc:sldChg>
      <pc:sldChg chg="addSp modSp add mod">
        <pc:chgData name="VENTER, Wendy" userId="c0669ad9-b3e8-40cc-ac16-4ce7248a352d" providerId="ADAL" clId="{3319C262-054C-40B7-ADC7-AB0D4D21D95E}" dt="2022-03-13T10:40:45.493" v="8464" actId="1076"/>
        <pc:sldMkLst>
          <pc:docMk/>
          <pc:sldMk cId="1830190004" sldId="2076138023"/>
        </pc:sldMkLst>
        <pc:spChg chg="mod">
          <ac:chgData name="VENTER, Wendy" userId="c0669ad9-b3e8-40cc-ac16-4ce7248a352d" providerId="ADAL" clId="{3319C262-054C-40B7-ADC7-AB0D4D21D95E}" dt="2022-03-13T10:39:31.343" v="8457"/>
          <ac:spMkLst>
            <pc:docMk/>
            <pc:sldMk cId="1830190004" sldId="2076138023"/>
            <ac:spMk id="6" creationId="{1A65AC9C-7BC8-4EE1-AB04-E425B9379FE2}"/>
          </ac:spMkLst>
        </pc:spChg>
        <pc:spChg chg="mod">
          <ac:chgData name="VENTER, Wendy" userId="c0669ad9-b3e8-40cc-ac16-4ce7248a352d" providerId="ADAL" clId="{3319C262-054C-40B7-ADC7-AB0D4D21D95E}" dt="2022-03-13T10:39:31.343" v="8457"/>
          <ac:spMkLst>
            <pc:docMk/>
            <pc:sldMk cId="1830190004" sldId="2076138023"/>
            <ac:spMk id="7" creationId="{2D324F89-676B-4C49-A711-14A8987845BF}"/>
          </ac:spMkLst>
        </pc:spChg>
        <pc:spChg chg="mod">
          <ac:chgData name="VENTER, Wendy" userId="c0669ad9-b3e8-40cc-ac16-4ce7248a352d" providerId="ADAL" clId="{3319C262-054C-40B7-ADC7-AB0D4D21D95E}" dt="2022-03-13T10:39:31.343" v="8457"/>
          <ac:spMkLst>
            <pc:docMk/>
            <pc:sldMk cId="1830190004" sldId="2076138023"/>
            <ac:spMk id="9" creationId="{BD72B6EA-DB9D-4258-8E70-E0704FD0640C}"/>
          </ac:spMkLst>
        </pc:spChg>
        <pc:spChg chg="mod">
          <ac:chgData name="VENTER, Wendy" userId="c0669ad9-b3e8-40cc-ac16-4ce7248a352d" providerId="ADAL" clId="{3319C262-054C-40B7-ADC7-AB0D4D21D95E}" dt="2022-03-13T10:39:31.343" v="8457"/>
          <ac:spMkLst>
            <pc:docMk/>
            <pc:sldMk cId="1830190004" sldId="2076138023"/>
            <ac:spMk id="10" creationId="{EE42253A-3EC0-4D42-B800-C7954F59DE5B}"/>
          </ac:spMkLst>
        </pc:spChg>
        <pc:spChg chg="mod">
          <ac:chgData name="VENTER, Wendy" userId="c0669ad9-b3e8-40cc-ac16-4ce7248a352d" providerId="ADAL" clId="{3319C262-054C-40B7-ADC7-AB0D4D21D95E}" dt="2022-03-13T10:39:31.343" v="8457"/>
          <ac:spMkLst>
            <pc:docMk/>
            <pc:sldMk cId="1830190004" sldId="2076138023"/>
            <ac:spMk id="11" creationId="{DAD6AD56-3CAC-4241-94C0-96680C3289D2}"/>
          </ac:spMkLst>
        </pc:spChg>
        <pc:spChg chg="mod">
          <ac:chgData name="VENTER, Wendy" userId="c0669ad9-b3e8-40cc-ac16-4ce7248a352d" providerId="ADAL" clId="{3319C262-054C-40B7-ADC7-AB0D4D21D95E}" dt="2022-03-13T10:39:31.343" v="8457"/>
          <ac:spMkLst>
            <pc:docMk/>
            <pc:sldMk cId="1830190004" sldId="2076138023"/>
            <ac:spMk id="12" creationId="{5B578CA5-80D6-4AEB-98D0-5A627ACD178B}"/>
          </ac:spMkLst>
        </pc:spChg>
        <pc:spChg chg="mod">
          <ac:chgData name="VENTER, Wendy" userId="c0669ad9-b3e8-40cc-ac16-4ce7248a352d" providerId="ADAL" clId="{3319C262-054C-40B7-ADC7-AB0D4D21D95E}" dt="2022-03-13T10:39:31.343" v="8457"/>
          <ac:spMkLst>
            <pc:docMk/>
            <pc:sldMk cId="1830190004" sldId="2076138023"/>
            <ac:spMk id="13" creationId="{26D4DEDC-2F5C-4C62-BC36-7E2B93C2EE20}"/>
          </ac:spMkLst>
        </pc:spChg>
        <pc:grpChg chg="add mod">
          <ac:chgData name="VENTER, Wendy" userId="c0669ad9-b3e8-40cc-ac16-4ce7248a352d" providerId="ADAL" clId="{3319C262-054C-40B7-ADC7-AB0D4D21D95E}" dt="2022-03-13T10:39:31.343" v="8457"/>
          <ac:grpSpMkLst>
            <pc:docMk/>
            <pc:sldMk cId="1830190004" sldId="2076138023"/>
            <ac:grpSpMk id="4" creationId="{20F016BB-3665-4980-91D3-A96807E0610A}"/>
          </ac:grpSpMkLst>
        </pc:grpChg>
        <pc:grpChg chg="mod">
          <ac:chgData name="VENTER, Wendy" userId="c0669ad9-b3e8-40cc-ac16-4ce7248a352d" providerId="ADAL" clId="{3319C262-054C-40B7-ADC7-AB0D4D21D95E}" dt="2022-03-13T10:39:31.343" v="8457"/>
          <ac:grpSpMkLst>
            <pc:docMk/>
            <pc:sldMk cId="1830190004" sldId="2076138023"/>
            <ac:grpSpMk id="5" creationId="{C8E1CE0F-A306-49AC-8AE5-53169360FE25}"/>
          </ac:grpSpMkLst>
        </pc:grpChg>
        <pc:picChg chg="mod modCrop">
          <ac:chgData name="VENTER, Wendy" userId="c0669ad9-b3e8-40cc-ac16-4ce7248a352d" providerId="ADAL" clId="{3319C262-054C-40B7-ADC7-AB0D4D21D95E}" dt="2022-03-13T10:40:45.493" v="8464" actId="1076"/>
          <ac:picMkLst>
            <pc:docMk/>
            <pc:sldMk cId="1830190004" sldId="2076138023"/>
            <ac:picMk id="3" creationId="{7EC1FCAA-1EF4-8047-A9B3-97A9DEDB24B6}"/>
          </ac:picMkLst>
        </pc:picChg>
      </pc:sldChg>
      <pc:sldChg chg="add del">
        <pc:chgData name="VENTER, Wendy" userId="c0669ad9-b3e8-40cc-ac16-4ce7248a352d" providerId="ADAL" clId="{3319C262-054C-40B7-ADC7-AB0D4D21D95E}" dt="2022-03-13T06:58:57.315" v="6473" actId="2696"/>
        <pc:sldMkLst>
          <pc:docMk/>
          <pc:sldMk cId="2621936179" sldId="2076138023"/>
        </pc:sldMkLst>
      </pc:sldChg>
      <pc:sldChg chg="addSp modSp add mod">
        <pc:chgData name="VENTER, Wendy" userId="c0669ad9-b3e8-40cc-ac16-4ce7248a352d" providerId="ADAL" clId="{3319C262-054C-40B7-ADC7-AB0D4D21D95E}" dt="2022-03-13T10:41:25.264" v="8470" actId="1076"/>
        <pc:sldMkLst>
          <pc:docMk/>
          <pc:sldMk cId="220050076" sldId="2076138025"/>
        </pc:sldMkLst>
        <pc:spChg chg="mod">
          <ac:chgData name="VENTER, Wendy" userId="c0669ad9-b3e8-40cc-ac16-4ce7248a352d" providerId="ADAL" clId="{3319C262-054C-40B7-ADC7-AB0D4D21D95E}" dt="2022-03-13T10:41:09.387" v="8468"/>
          <ac:spMkLst>
            <pc:docMk/>
            <pc:sldMk cId="220050076" sldId="2076138025"/>
            <ac:spMk id="6" creationId="{72E027F0-F03E-4E69-9FCA-F5D507851346}"/>
          </ac:spMkLst>
        </pc:spChg>
        <pc:spChg chg="mod">
          <ac:chgData name="VENTER, Wendy" userId="c0669ad9-b3e8-40cc-ac16-4ce7248a352d" providerId="ADAL" clId="{3319C262-054C-40B7-ADC7-AB0D4D21D95E}" dt="2022-03-13T10:41:09.387" v="8468"/>
          <ac:spMkLst>
            <pc:docMk/>
            <pc:sldMk cId="220050076" sldId="2076138025"/>
            <ac:spMk id="7" creationId="{7A4E8EC1-DDB4-4B87-9CAD-836681F1CD70}"/>
          </ac:spMkLst>
        </pc:spChg>
        <pc:spChg chg="mod">
          <ac:chgData name="VENTER, Wendy" userId="c0669ad9-b3e8-40cc-ac16-4ce7248a352d" providerId="ADAL" clId="{3319C262-054C-40B7-ADC7-AB0D4D21D95E}" dt="2022-03-13T10:41:09.387" v="8468"/>
          <ac:spMkLst>
            <pc:docMk/>
            <pc:sldMk cId="220050076" sldId="2076138025"/>
            <ac:spMk id="9" creationId="{FADBD912-99C8-432A-AC2D-130DD57A5FFC}"/>
          </ac:spMkLst>
        </pc:spChg>
        <pc:spChg chg="mod">
          <ac:chgData name="VENTER, Wendy" userId="c0669ad9-b3e8-40cc-ac16-4ce7248a352d" providerId="ADAL" clId="{3319C262-054C-40B7-ADC7-AB0D4D21D95E}" dt="2022-03-13T10:41:09.387" v="8468"/>
          <ac:spMkLst>
            <pc:docMk/>
            <pc:sldMk cId="220050076" sldId="2076138025"/>
            <ac:spMk id="10" creationId="{3955ABB2-6B61-4EBE-917F-0C5673A59994}"/>
          </ac:spMkLst>
        </pc:spChg>
        <pc:spChg chg="mod">
          <ac:chgData name="VENTER, Wendy" userId="c0669ad9-b3e8-40cc-ac16-4ce7248a352d" providerId="ADAL" clId="{3319C262-054C-40B7-ADC7-AB0D4D21D95E}" dt="2022-03-13T10:41:09.387" v="8468"/>
          <ac:spMkLst>
            <pc:docMk/>
            <pc:sldMk cId="220050076" sldId="2076138025"/>
            <ac:spMk id="11" creationId="{CED63AFE-8B75-409A-92F5-BF79FB217F83}"/>
          </ac:spMkLst>
        </pc:spChg>
        <pc:spChg chg="mod">
          <ac:chgData name="VENTER, Wendy" userId="c0669ad9-b3e8-40cc-ac16-4ce7248a352d" providerId="ADAL" clId="{3319C262-054C-40B7-ADC7-AB0D4D21D95E}" dt="2022-03-13T10:41:09.387" v="8468"/>
          <ac:spMkLst>
            <pc:docMk/>
            <pc:sldMk cId="220050076" sldId="2076138025"/>
            <ac:spMk id="12" creationId="{E004528A-DC8C-46F8-9C09-E0B06160BD0E}"/>
          </ac:spMkLst>
        </pc:spChg>
        <pc:spChg chg="mod">
          <ac:chgData name="VENTER, Wendy" userId="c0669ad9-b3e8-40cc-ac16-4ce7248a352d" providerId="ADAL" clId="{3319C262-054C-40B7-ADC7-AB0D4D21D95E}" dt="2022-03-13T10:41:09.387" v="8468"/>
          <ac:spMkLst>
            <pc:docMk/>
            <pc:sldMk cId="220050076" sldId="2076138025"/>
            <ac:spMk id="13" creationId="{6577DBD1-E902-4145-B4EB-B47F8A81D9BA}"/>
          </ac:spMkLst>
        </pc:spChg>
        <pc:grpChg chg="add mod">
          <ac:chgData name="VENTER, Wendy" userId="c0669ad9-b3e8-40cc-ac16-4ce7248a352d" providerId="ADAL" clId="{3319C262-054C-40B7-ADC7-AB0D4D21D95E}" dt="2022-03-13T10:41:09.387" v="8468"/>
          <ac:grpSpMkLst>
            <pc:docMk/>
            <pc:sldMk cId="220050076" sldId="2076138025"/>
            <ac:grpSpMk id="4" creationId="{D0E731BE-3792-4D08-8A55-D42E3EF0CA34}"/>
          </ac:grpSpMkLst>
        </pc:grpChg>
        <pc:grpChg chg="mod">
          <ac:chgData name="VENTER, Wendy" userId="c0669ad9-b3e8-40cc-ac16-4ce7248a352d" providerId="ADAL" clId="{3319C262-054C-40B7-ADC7-AB0D4D21D95E}" dt="2022-03-13T10:41:09.387" v="8468"/>
          <ac:grpSpMkLst>
            <pc:docMk/>
            <pc:sldMk cId="220050076" sldId="2076138025"/>
            <ac:grpSpMk id="5" creationId="{0FF934C7-DCDA-4789-8852-C278FCAEDE30}"/>
          </ac:grpSpMkLst>
        </pc:grpChg>
        <pc:picChg chg="mod modCrop">
          <ac:chgData name="VENTER, Wendy" userId="c0669ad9-b3e8-40cc-ac16-4ce7248a352d" providerId="ADAL" clId="{3319C262-054C-40B7-ADC7-AB0D4D21D95E}" dt="2022-03-13T10:41:25.264" v="8470" actId="1076"/>
          <ac:picMkLst>
            <pc:docMk/>
            <pc:sldMk cId="220050076" sldId="2076138025"/>
            <ac:picMk id="3" creationId="{7EC1FCAA-1EF4-8047-A9B3-97A9DEDB24B6}"/>
          </ac:picMkLst>
        </pc:picChg>
      </pc:sldChg>
      <pc:sldChg chg="add del">
        <pc:chgData name="VENTER, Wendy" userId="c0669ad9-b3e8-40cc-ac16-4ce7248a352d" providerId="ADAL" clId="{3319C262-054C-40B7-ADC7-AB0D4D21D95E}" dt="2022-03-13T06:58:57.315" v="6473" actId="2696"/>
        <pc:sldMkLst>
          <pc:docMk/>
          <pc:sldMk cId="3169362976" sldId="2076138025"/>
        </pc:sldMkLst>
      </pc:sldChg>
      <pc:sldChg chg="modSp add mod">
        <pc:chgData name="VENTER, Wendy" userId="c0669ad9-b3e8-40cc-ac16-4ce7248a352d" providerId="ADAL" clId="{3319C262-054C-40B7-ADC7-AB0D4D21D95E}" dt="2022-03-13T11:24:12.062" v="8948" actId="1076"/>
        <pc:sldMkLst>
          <pc:docMk/>
          <pc:sldMk cId="419890238" sldId="2076138033"/>
        </pc:sldMkLst>
        <pc:spChg chg="mod">
          <ac:chgData name="VENTER, Wendy" userId="c0669ad9-b3e8-40cc-ac16-4ce7248a352d" providerId="ADAL" clId="{3319C262-054C-40B7-ADC7-AB0D4D21D95E}" dt="2022-03-13T11:24:12.062" v="8948" actId="1076"/>
          <ac:spMkLst>
            <pc:docMk/>
            <pc:sldMk cId="419890238" sldId="2076138033"/>
            <ac:spMk id="6" creationId="{EF17D595-A788-45A5-BCE3-83F6EF76B671}"/>
          </ac:spMkLst>
        </pc:spChg>
      </pc:sldChg>
      <pc:sldChg chg="add">
        <pc:chgData name="VENTER, Wendy" userId="c0669ad9-b3e8-40cc-ac16-4ce7248a352d" providerId="ADAL" clId="{3319C262-054C-40B7-ADC7-AB0D4D21D95E}" dt="2022-03-13T11:03:24.471" v="8666"/>
        <pc:sldMkLst>
          <pc:docMk/>
          <pc:sldMk cId="2281741196" sldId="2076138034"/>
        </pc:sldMkLst>
      </pc:sldChg>
      <pc:sldChg chg="addSp delSp modSp add mod">
        <pc:chgData name="VENTER, Wendy" userId="c0669ad9-b3e8-40cc-ac16-4ce7248a352d" providerId="ADAL" clId="{3319C262-054C-40B7-ADC7-AB0D4D21D95E}" dt="2022-03-13T11:19:14.346" v="8884" actId="27636"/>
        <pc:sldMkLst>
          <pc:docMk/>
          <pc:sldMk cId="2149149932" sldId="2076138035"/>
        </pc:sldMkLst>
        <pc:spChg chg="mod">
          <ac:chgData name="VENTER, Wendy" userId="c0669ad9-b3e8-40cc-ac16-4ce7248a352d" providerId="ADAL" clId="{3319C262-054C-40B7-ADC7-AB0D4D21D95E}" dt="2022-03-13T11:13:15.772" v="8718" actId="20577"/>
          <ac:spMkLst>
            <pc:docMk/>
            <pc:sldMk cId="2149149932" sldId="2076138035"/>
            <ac:spMk id="2" creationId="{A9A6C5BC-1C70-4244-8BC6-4AE8F282DB58}"/>
          </ac:spMkLst>
        </pc:spChg>
        <pc:spChg chg="mod">
          <ac:chgData name="VENTER, Wendy" userId="c0669ad9-b3e8-40cc-ac16-4ce7248a352d" providerId="ADAL" clId="{3319C262-054C-40B7-ADC7-AB0D4D21D95E}" dt="2022-03-13T11:19:14.346" v="8884" actId="27636"/>
          <ac:spMkLst>
            <pc:docMk/>
            <pc:sldMk cId="2149149932" sldId="2076138035"/>
            <ac:spMk id="5" creationId="{886E5A36-2EF9-4757-B8A8-FF669FFB02BE}"/>
          </ac:spMkLst>
        </pc:spChg>
        <pc:spChg chg="del">
          <ac:chgData name="VENTER, Wendy" userId="c0669ad9-b3e8-40cc-ac16-4ce7248a352d" providerId="ADAL" clId="{3319C262-054C-40B7-ADC7-AB0D4D21D95E}" dt="2022-03-13T11:14:11.426" v="8754" actId="478"/>
          <ac:spMkLst>
            <pc:docMk/>
            <pc:sldMk cId="2149149932" sldId="2076138035"/>
            <ac:spMk id="6" creationId="{C5940206-AF0A-4142-B8EC-FE31EC86777A}"/>
          </ac:spMkLst>
        </pc:spChg>
        <pc:spChg chg="del">
          <ac:chgData name="VENTER, Wendy" userId="c0669ad9-b3e8-40cc-ac16-4ce7248a352d" providerId="ADAL" clId="{3319C262-054C-40B7-ADC7-AB0D4D21D95E}" dt="2022-03-13T11:15:07.939" v="8795" actId="478"/>
          <ac:spMkLst>
            <pc:docMk/>
            <pc:sldMk cId="2149149932" sldId="2076138035"/>
            <ac:spMk id="7" creationId="{41BA7383-567A-43E8-B1FC-668ED460504F}"/>
          </ac:spMkLst>
        </pc:spChg>
        <pc:spChg chg="del mod">
          <ac:chgData name="VENTER, Wendy" userId="c0669ad9-b3e8-40cc-ac16-4ce7248a352d" providerId="ADAL" clId="{3319C262-054C-40B7-ADC7-AB0D4D21D95E}" dt="2022-03-13T11:15:05.981" v="8794" actId="478"/>
          <ac:spMkLst>
            <pc:docMk/>
            <pc:sldMk cId="2149149932" sldId="2076138035"/>
            <ac:spMk id="8" creationId="{E88E587B-0A90-4A1C-AA73-66B680A6721A}"/>
          </ac:spMkLst>
        </pc:spChg>
        <pc:cxnChg chg="add mod">
          <ac:chgData name="VENTER, Wendy" userId="c0669ad9-b3e8-40cc-ac16-4ce7248a352d" providerId="ADAL" clId="{3319C262-054C-40B7-ADC7-AB0D4D21D95E}" dt="2022-03-13T11:18:31.332" v="8867" actId="1076"/>
          <ac:cxnSpMkLst>
            <pc:docMk/>
            <pc:sldMk cId="2149149932" sldId="2076138035"/>
            <ac:cxnSpMk id="9" creationId="{48D57E60-91B0-47BE-B92E-CD27D361A92A}"/>
          </ac:cxnSpMkLst>
        </pc:cxnChg>
        <pc:cxnChg chg="add del mod">
          <ac:chgData name="VENTER, Wendy" userId="c0669ad9-b3e8-40cc-ac16-4ce7248a352d" providerId="ADAL" clId="{3319C262-054C-40B7-ADC7-AB0D4D21D95E}" dt="2022-03-13T11:18:54.996" v="8876" actId="478"/>
          <ac:cxnSpMkLst>
            <pc:docMk/>
            <pc:sldMk cId="2149149932" sldId="2076138035"/>
            <ac:cxnSpMk id="11" creationId="{4FE6ACCA-DECC-42CB-B8C9-0A0B0CBE0A4B}"/>
          </ac:cxnSpMkLst>
        </pc:cxnChg>
        <pc:cxnChg chg="add mod">
          <ac:chgData name="VENTER, Wendy" userId="c0669ad9-b3e8-40cc-ac16-4ce7248a352d" providerId="ADAL" clId="{3319C262-054C-40B7-ADC7-AB0D4D21D95E}" dt="2022-03-13T11:18:52.172" v="8874" actId="1076"/>
          <ac:cxnSpMkLst>
            <pc:docMk/>
            <pc:sldMk cId="2149149932" sldId="2076138035"/>
            <ac:cxnSpMk id="12" creationId="{C66C904A-5B49-40E3-AE00-B8A565CCD5F6}"/>
          </ac:cxnSpMkLst>
        </pc:cxnChg>
        <pc:cxnChg chg="add mod">
          <ac:chgData name="VENTER, Wendy" userId="c0669ad9-b3e8-40cc-ac16-4ce7248a352d" providerId="ADAL" clId="{3319C262-054C-40B7-ADC7-AB0D4D21D95E}" dt="2022-03-13T11:18:46.999" v="8873" actId="1076"/>
          <ac:cxnSpMkLst>
            <pc:docMk/>
            <pc:sldMk cId="2149149932" sldId="2076138035"/>
            <ac:cxnSpMk id="13" creationId="{09041CA8-5419-4D2E-BE62-272633D6059F}"/>
          </ac:cxnSpMkLst>
        </pc:cxnChg>
        <pc:cxnChg chg="add mod">
          <ac:chgData name="VENTER, Wendy" userId="c0669ad9-b3e8-40cc-ac16-4ce7248a352d" providerId="ADAL" clId="{3319C262-054C-40B7-ADC7-AB0D4D21D95E}" dt="2022-03-13T11:18:42.562" v="8872" actId="1076"/>
          <ac:cxnSpMkLst>
            <pc:docMk/>
            <pc:sldMk cId="2149149932" sldId="2076138035"/>
            <ac:cxnSpMk id="14" creationId="{579CF1F3-1022-4FB8-B022-8F5507740F60}"/>
          </ac:cxnSpMkLst>
        </pc:cxnChg>
      </pc:sldChg>
      <pc:sldChg chg="add">
        <pc:chgData name="VENTER, Wendy" userId="c0669ad9-b3e8-40cc-ac16-4ce7248a352d" providerId="ADAL" clId="{3319C262-054C-40B7-ADC7-AB0D4D21D95E}" dt="2022-03-13T11:03:24.471" v="8666"/>
        <pc:sldMkLst>
          <pc:docMk/>
          <pc:sldMk cId="839572499" sldId="2076138036"/>
        </pc:sldMkLst>
      </pc:sldChg>
      <pc:sldChg chg="add">
        <pc:chgData name="VENTER, Wendy" userId="c0669ad9-b3e8-40cc-ac16-4ce7248a352d" providerId="ADAL" clId="{3319C262-054C-40B7-ADC7-AB0D4D21D95E}" dt="2022-03-13T11:03:24.471" v="8666"/>
        <pc:sldMkLst>
          <pc:docMk/>
          <pc:sldMk cId="3796496377" sldId="2076138037"/>
        </pc:sldMkLst>
      </pc:sldChg>
      <pc:sldChg chg="add">
        <pc:chgData name="VENTER, Wendy" userId="c0669ad9-b3e8-40cc-ac16-4ce7248a352d" providerId="ADAL" clId="{3319C262-054C-40B7-ADC7-AB0D4D21D95E}" dt="2022-03-13T11:03:24.471" v="8666"/>
        <pc:sldMkLst>
          <pc:docMk/>
          <pc:sldMk cId="1140421166" sldId="2076138038"/>
        </pc:sldMkLst>
      </pc:sldChg>
      <pc:sldChg chg="add">
        <pc:chgData name="VENTER, Wendy" userId="c0669ad9-b3e8-40cc-ac16-4ce7248a352d" providerId="ADAL" clId="{3319C262-054C-40B7-ADC7-AB0D4D21D95E}" dt="2022-03-13T11:03:24.471" v="8666"/>
        <pc:sldMkLst>
          <pc:docMk/>
          <pc:sldMk cId="376561787" sldId="2076138039"/>
        </pc:sldMkLst>
      </pc:sldChg>
      <pc:sldChg chg="add">
        <pc:chgData name="VENTER, Wendy" userId="c0669ad9-b3e8-40cc-ac16-4ce7248a352d" providerId="ADAL" clId="{3319C262-054C-40B7-ADC7-AB0D4D21D95E}" dt="2022-03-13T11:03:24.471" v="8666"/>
        <pc:sldMkLst>
          <pc:docMk/>
          <pc:sldMk cId="548272791" sldId="2076138040"/>
        </pc:sldMkLst>
      </pc:sldChg>
      <pc:sldChg chg="add">
        <pc:chgData name="VENTER, Wendy" userId="c0669ad9-b3e8-40cc-ac16-4ce7248a352d" providerId="ADAL" clId="{3319C262-054C-40B7-ADC7-AB0D4D21D95E}" dt="2022-03-13T11:03:24.471" v="8666"/>
        <pc:sldMkLst>
          <pc:docMk/>
          <pc:sldMk cId="1640955543" sldId="2076138041"/>
        </pc:sldMkLst>
      </pc:sldChg>
      <pc:sldChg chg="add">
        <pc:chgData name="VENTER, Wendy" userId="c0669ad9-b3e8-40cc-ac16-4ce7248a352d" providerId="ADAL" clId="{3319C262-054C-40B7-ADC7-AB0D4D21D95E}" dt="2022-03-13T11:03:24.471" v="8666"/>
        <pc:sldMkLst>
          <pc:docMk/>
          <pc:sldMk cId="3767086592" sldId="2076138042"/>
        </pc:sldMkLst>
      </pc:sldChg>
      <pc:sldChg chg="add">
        <pc:chgData name="VENTER, Wendy" userId="c0669ad9-b3e8-40cc-ac16-4ce7248a352d" providerId="ADAL" clId="{3319C262-054C-40B7-ADC7-AB0D4D21D95E}" dt="2022-03-13T11:03:24.471" v="8666"/>
        <pc:sldMkLst>
          <pc:docMk/>
          <pc:sldMk cId="1911212234" sldId="2076138043"/>
        </pc:sldMkLst>
      </pc:sldChg>
      <pc:sldChg chg="add">
        <pc:chgData name="VENTER, Wendy" userId="c0669ad9-b3e8-40cc-ac16-4ce7248a352d" providerId="ADAL" clId="{3319C262-054C-40B7-ADC7-AB0D4D21D95E}" dt="2022-03-13T11:03:24.471" v="8666"/>
        <pc:sldMkLst>
          <pc:docMk/>
          <pc:sldMk cId="1565841392" sldId="2076138044"/>
        </pc:sldMkLst>
      </pc:sldChg>
      <pc:sldChg chg="add">
        <pc:chgData name="VENTER, Wendy" userId="c0669ad9-b3e8-40cc-ac16-4ce7248a352d" providerId="ADAL" clId="{3319C262-054C-40B7-ADC7-AB0D4D21D95E}" dt="2022-03-13T11:03:24.471" v="8666"/>
        <pc:sldMkLst>
          <pc:docMk/>
          <pc:sldMk cId="879100940" sldId="2076138045"/>
        </pc:sldMkLst>
      </pc:sldChg>
      <pc:sldChg chg="addSp delSp add mod">
        <pc:chgData name="VENTER, Wendy" userId="c0669ad9-b3e8-40cc-ac16-4ce7248a352d" providerId="ADAL" clId="{3319C262-054C-40B7-ADC7-AB0D4D21D95E}" dt="2022-03-13T11:30:43.753" v="8970" actId="22"/>
        <pc:sldMkLst>
          <pc:docMk/>
          <pc:sldMk cId="3648106506" sldId="2076138047"/>
        </pc:sldMkLst>
        <pc:picChg chg="add del">
          <ac:chgData name="VENTER, Wendy" userId="c0669ad9-b3e8-40cc-ac16-4ce7248a352d" providerId="ADAL" clId="{3319C262-054C-40B7-ADC7-AB0D4D21D95E}" dt="2022-03-13T11:30:43.753" v="8970" actId="22"/>
          <ac:picMkLst>
            <pc:docMk/>
            <pc:sldMk cId="3648106506" sldId="2076138047"/>
            <ac:picMk id="9" creationId="{2A8E02A3-E4E3-4476-A01B-AFE8118EC93A}"/>
          </ac:picMkLst>
        </pc:picChg>
      </pc:sldChg>
      <pc:sldChg chg="add">
        <pc:chgData name="VENTER, Wendy" userId="c0669ad9-b3e8-40cc-ac16-4ce7248a352d" providerId="ADAL" clId="{3319C262-054C-40B7-ADC7-AB0D4D21D95E}" dt="2022-03-13T11:03:24.471" v="8666"/>
        <pc:sldMkLst>
          <pc:docMk/>
          <pc:sldMk cId="2342988227" sldId="2076138049"/>
        </pc:sldMkLst>
      </pc:sldChg>
      <pc:sldChg chg="add del">
        <pc:chgData name="VENTER, Wendy" userId="c0669ad9-b3e8-40cc-ac16-4ce7248a352d" providerId="ADAL" clId="{3319C262-054C-40B7-ADC7-AB0D4D21D95E}" dt="2022-03-13T11:33:14.590" v="8988" actId="47"/>
        <pc:sldMkLst>
          <pc:docMk/>
          <pc:sldMk cId="1729140279" sldId="2076138050"/>
        </pc:sldMkLst>
      </pc:sldChg>
      <pc:sldChg chg="add">
        <pc:chgData name="VENTER, Wendy" userId="c0669ad9-b3e8-40cc-ac16-4ce7248a352d" providerId="ADAL" clId="{3319C262-054C-40B7-ADC7-AB0D4D21D95E}" dt="2022-03-13T11:03:24.471" v="8666"/>
        <pc:sldMkLst>
          <pc:docMk/>
          <pc:sldMk cId="1792297478" sldId="2076138051"/>
        </pc:sldMkLst>
      </pc:sldChg>
      <pc:sldChg chg="add">
        <pc:chgData name="VENTER, Wendy" userId="c0669ad9-b3e8-40cc-ac16-4ce7248a352d" providerId="ADAL" clId="{3319C262-054C-40B7-ADC7-AB0D4D21D95E}" dt="2022-03-11T07:39:15.132" v="34"/>
        <pc:sldMkLst>
          <pc:docMk/>
          <pc:sldMk cId="168861703" sldId="2076138271"/>
        </pc:sldMkLst>
      </pc:sldChg>
      <pc:sldChg chg="modSp mod">
        <pc:chgData name="VENTER, Wendy" userId="c0669ad9-b3e8-40cc-ac16-4ce7248a352d" providerId="ADAL" clId="{3319C262-054C-40B7-ADC7-AB0D4D21D95E}" dt="2022-03-13T07:29:34.609" v="7657" actId="20577"/>
        <pc:sldMkLst>
          <pc:docMk/>
          <pc:sldMk cId="1634130008" sldId="2076138379"/>
        </pc:sldMkLst>
        <pc:spChg chg="mod">
          <ac:chgData name="VENTER, Wendy" userId="c0669ad9-b3e8-40cc-ac16-4ce7248a352d" providerId="ADAL" clId="{3319C262-054C-40B7-ADC7-AB0D4D21D95E}" dt="2022-03-13T07:29:34.609" v="7657" actId="20577"/>
          <ac:spMkLst>
            <pc:docMk/>
            <pc:sldMk cId="1634130008" sldId="2076138379"/>
            <ac:spMk id="2" creationId="{3776BB58-1139-474C-AF04-337D6AEFB4B6}"/>
          </ac:spMkLst>
        </pc:spChg>
      </pc:sldChg>
      <pc:sldChg chg="addSp delSp modSp add mod delAnim modAnim modNotesTx">
        <pc:chgData name="VENTER, Wendy" userId="c0669ad9-b3e8-40cc-ac16-4ce7248a352d" providerId="ADAL" clId="{3319C262-054C-40B7-ADC7-AB0D4D21D95E}" dt="2022-03-13T07:51:38.488" v="8035"/>
        <pc:sldMkLst>
          <pc:docMk/>
          <pc:sldMk cId="1739661473" sldId="2076138380"/>
        </pc:sldMkLst>
        <pc:spChg chg="mod">
          <ac:chgData name="VENTER, Wendy" userId="c0669ad9-b3e8-40cc-ac16-4ce7248a352d" providerId="ADAL" clId="{3319C262-054C-40B7-ADC7-AB0D4D21D95E}" dt="2022-03-11T09:55:41.889" v="3012" actId="20577"/>
          <ac:spMkLst>
            <pc:docMk/>
            <pc:sldMk cId="1739661473" sldId="2076138380"/>
            <ac:spMk id="2" creationId="{65A27266-795B-4303-963B-B0DDBA30BC81}"/>
          </ac:spMkLst>
        </pc:spChg>
        <pc:spChg chg="mod">
          <ac:chgData name="VENTER, Wendy" userId="c0669ad9-b3e8-40cc-ac16-4ce7248a352d" providerId="ADAL" clId="{3319C262-054C-40B7-ADC7-AB0D4D21D95E}" dt="2022-03-11T09:56:03.796" v="3016" actId="14100"/>
          <ac:spMkLst>
            <pc:docMk/>
            <pc:sldMk cId="1739661473" sldId="2076138380"/>
            <ac:spMk id="3" creationId="{422E15A9-733B-44EA-9871-147026356AF6}"/>
          </ac:spMkLst>
        </pc:spChg>
        <pc:spChg chg="add mod">
          <ac:chgData name="VENTER, Wendy" userId="c0669ad9-b3e8-40cc-ac16-4ce7248a352d" providerId="ADAL" clId="{3319C262-054C-40B7-ADC7-AB0D4D21D95E}" dt="2022-03-11T08:05:37.777" v="758" actId="1076"/>
          <ac:spMkLst>
            <pc:docMk/>
            <pc:sldMk cId="1739661473" sldId="2076138380"/>
            <ac:spMk id="9" creationId="{0A86F325-E68C-4B29-8AA9-E26C1D4603B5}"/>
          </ac:spMkLst>
        </pc:spChg>
        <pc:spChg chg="del">
          <ac:chgData name="VENTER, Wendy" userId="c0669ad9-b3e8-40cc-ac16-4ce7248a352d" providerId="ADAL" clId="{3319C262-054C-40B7-ADC7-AB0D4D21D95E}" dt="2022-03-11T07:53:53.606" v="363" actId="478"/>
          <ac:spMkLst>
            <pc:docMk/>
            <pc:sldMk cId="1739661473" sldId="2076138380"/>
            <ac:spMk id="10" creationId="{CCEA964D-2AB4-4107-AF6E-DE954CEC599B}"/>
          </ac:spMkLst>
        </pc:spChg>
        <pc:spChg chg="add del mod">
          <ac:chgData name="VENTER, Wendy" userId="c0669ad9-b3e8-40cc-ac16-4ce7248a352d" providerId="ADAL" clId="{3319C262-054C-40B7-ADC7-AB0D4D21D95E}" dt="2022-03-11T07:58:12.303" v="551" actId="478"/>
          <ac:spMkLst>
            <pc:docMk/>
            <pc:sldMk cId="1739661473" sldId="2076138380"/>
            <ac:spMk id="11" creationId="{2B7169A8-0A63-4C55-AF67-C96BBB4024C2}"/>
          </ac:spMkLst>
        </pc:spChg>
        <pc:spChg chg="add mod">
          <ac:chgData name="VENTER, Wendy" userId="c0669ad9-b3e8-40cc-ac16-4ce7248a352d" providerId="ADAL" clId="{3319C262-054C-40B7-ADC7-AB0D4D21D95E}" dt="2022-03-13T07:33:41.918" v="7841"/>
          <ac:spMkLst>
            <pc:docMk/>
            <pc:sldMk cId="1739661473" sldId="2076138380"/>
            <ac:spMk id="15" creationId="{2653B51F-4139-4EE3-BCF0-AD1148988127}"/>
          </ac:spMkLst>
        </pc:spChg>
        <pc:spChg chg="add mod">
          <ac:chgData name="VENTER, Wendy" userId="c0669ad9-b3e8-40cc-ac16-4ce7248a352d" providerId="ADAL" clId="{3319C262-054C-40B7-ADC7-AB0D4D21D95E}" dt="2022-03-13T07:33:41.918" v="7841"/>
          <ac:spMkLst>
            <pc:docMk/>
            <pc:sldMk cId="1739661473" sldId="2076138380"/>
            <ac:spMk id="16" creationId="{53D68DF3-FFE0-474D-98D0-B0F47564456A}"/>
          </ac:spMkLst>
        </pc:spChg>
        <pc:spChg chg="add mod">
          <ac:chgData name="VENTER, Wendy" userId="c0669ad9-b3e8-40cc-ac16-4ce7248a352d" providerId="ADAL" clId="{3319C262-054C-40B7-ADC7-AB0D4D21D95E}" dt="2022-03-13T07:33:41.918" v="7841"/>
          <ac:spMkLst>
            <pc:docMk/>
            <pc:sldMk cId="1739661473" sldId="2076138380"/>
            <ac:spMk id="17" creationId="{E82D0C13-3818-4F8D-92C7-337FB70AFCEE}"/>
          </ac:spMkLst>
        </pc:spChg>
        <pc:spChg chg="add mod">
          <ac:chgData name="VENTER, Wendy" userId="c0669ad9-b3e8-40cc-ac16-4ce7248a352d" providerId="ADAL" clId="{3319C262-054C-40B7-ADC7-AB0D4D21D95E}" dt="2022-03-13T07:33:41.918" v="7841"/>
          <ac:spMkLst>
            <pc:docMk/>
            <pc:sldMk cId="1739661473" sldId="2076138380"/>
            <ac:spMk id="18" creationId="{162D6C4E-1274-4E68-8B87-1A4C187CF93C}"/>
          </ac:spMkLst>
        </pc:spChg>
        <pc:spChg chg="add mod">
          <ac:chgData name="VENTER, Wendy" userId="c0669ad9-b3e8-40cc-ac16-4ce7248a352d" providerId="ADAL" clId="{3319C262-054C-40B7-ADC7-AB0D4D21D95E}" dt="2022-03-13T07:33:41.918" v="7841"/>
          <ac:spMkLst>
            <pc:docMk/>
            <pc:sldMk cId="1739661473" sldId="2076138380"/>
            <ac:spMk id="20" creationId="{FF99C913-AFF1-41C1-8EC5-4CAE0BE48445}"/>
          </ac:spMkLst>
        </pc:spChg>
        <pc:spChg chg="add mod">
          <ac:chgData name="VENTER, Wendy" userId="c0669ad9-b3e8-40cc-ac16-4ce7248a352d" providerId="ADAL" clId="{3319C262-054C-40B7-ADC7-AB0D4D21D95E}" dt="2022-03-13T07:33:41.918" v="7841"/>
          <ac:spMkLst>
            <pc:docMk/>
            <pc:sldMk cId="1739661473" sldId="2076138380"/>
            <ac:spMk id="21" creationId="{F6D38B80-7F99-4333-9DFB-34AB1D6B3FE5}"/>
          </ac:spMkLst>
        </pc:spChg>
        <pc:grpChg chg="add del mod">
          <ac:chgData name="VENTER, Wendy" userId="c0669ad9-b3e8-40cc-ac16-4ce7248a352d" providerId="ADAL" clId="{3319C262-054C-40B7-ADC7-AB0D4D21D95E}" dt="2022-03-13T07:51:33.437" v="8033" actId="478"/>
          <ac:grpSpMkLst>
            <pc:docMk/>
            <pc:sldMk cId="1739661473" sldId="2076138380"/>
            <ac:grpSpMk id="11" creationId="{77EA3DF8-DA25-425D-B03A-A3B196E3BD7A}"/>
          </ac:grpSpMkLst>
        </pc:grpChg>
        <pc:grpChg chg="add del mod">
          <ac:chgData name="VENTER, Wendy" userId="c0669ad9-b3e8-40cc-ac16-4ce7248a352d" providerId="ADAL" clId="{3319C262-054C-40B7-ADC7-AB0D4D21D95E}" dt="2022-03-13T07:51:31.848" v="8032" actId="478"/>
          <ac:grpSpMkLst>
            <pc:docMk/>
            <pc:sldMk cId="1739661473" sldId="2076138380"/>
            <ac:grpSpMk id="12" creationId="{8036EF52-88AB-4E39-92A6-580924CFE508}"/>
          </ac:grpSpMkLst>
        </pc:grpChg>
        <pc:grpChg chg="add del mod">
          <ac:chgData name="VENTER, Wendy" userId="c0669ad9-b3e8-40cc-ac16-4ce7248a352d" providerId="ADAL" clId="{3319C262-054C-40B7-ADC7-AB0D4D21D95E}" dt="2022-03-13T07:51:36.068" v="8034" actId="478"/>
          <ac:grpSpMkLst>
            <pc:docMk/>
            <pc:sldMk cId="1739661473" sldId="2076138380"/>
            <ac:grpSpMk id="14" creationId="{DF78F8E4-B8D3-4C67-A0B4-9899DEE6166E}"/>
          </ac:grpSpMkLst>
        </pc:grpChg>
        <pc:graphicFrameChg chg="mod">
          <ac:chgData name="VENTER, Wendy" userId="c0669ad9-b3e8-40cc-ac16-4ce7248a352d" providerId="ADAL" clId="{3319C262-054C-40B7-ADC7-AB0D4D21D95E}" dt="2022-03-13T07:31:16.984" v="7762" actId="478"/>
          <ac:graphicFrameMkLst>
            <pc:docMk/>
            <pc:sldMk cId="1739661473" sldId="2076138380"/>
            <ac:graphicFrameMk id="10" creationId="{62949B7E-71A7-4ECB-BC5F-A618648770A1}"/>
          </ac:graphicFrameMkLst>
        </pc:graphicFrameChg>
        <pc:graphicFrameChg chg="add mod">
          <ac:chgData name="VENTER, Wendy" userId="c0669ad9-b3e8-40cc-ac16-4ce7248a352d" providerId="ADAL" clId="{3319C262-054C-40B7-ADC7-AB0D4D21D95E}" dt="2022-03-11T09:53:34.144" v="2992"/>
          <ac:graphicFrameMkLst>
            <pc:docMk/>
            <pc:sldMk cId="1739661473" sldId="2076138380"/>
            <ac:graphicFrameMk id="12" creationId="{9E79F5E9-336B-4301-9A98-F9F79F311F2A}"/>
          </ac:graphicFrameMkLst>
        </pc:graphicFrameChg>
        <pc:graphicFrameChg chg="add mod">
          <ac:chgData name="VENTER, Wendy" userId="c0669ad9-b3e8-40cc-ac16-4ce7248a352d" providerId="ADAL" clId="{3319C262-054C-40B7-ADC7-AB0D4D21D95E}" dt="2022-03-13T07:51:38.488" v="8035"/>
          <ac:graphicFrameMkLst>
            <pc:docMk/>
            <pc:sldMk cId="1739661473" sldId="2076138380"/>
            <ac:graphicFrameMk id="22" creationId="{25FC7E7E-C218-40CB-B80E-649F18F3DC98}"/>
          </ac:graphicFrameMkLst>
        </pc:graphicFrameChg>
        <pc:picChg chg="add mod">
          <ac:chgData name="VENTER, Wendy" userId="c0669ad9-b3e8-40cc-ac16-4ce7248a352d" providerId="ADAL" clId="{3319C262-054C-40B7-ADC7-AB0D4D21D95E}" dt="2022-03-11T08:05:40.515" v="759" actId="1076"/>
          <ac:picMkLst>
            <pc:docMk/>
            <pc:sldMk cId="1739661473" sldId="2076138380"/>
            <ac:picMk id="8" creationId="{FE56AC82-6DBF-416B-9137-2C45F58C53AF}"/>
          </ac:picMkLst>
        </pc:picChg>
      </pc:sldChg>
      <pc:sldChg chg="modSp add del mod">
        <pc:chgData name="VENTER, Wendy" userId="c0669ad9-b3e8-40cc-ac16-4ce7248a352d" providerId="ADAL" clId="{3319C262-054C-40B7-ADC7-AB0D4D21D95E}" dt="2022-03-13T07:49:10.866" v="7911" actId="47"/>
        <pc:sldMkLst>
          <pc:docMk/>
          <pc:sldMk cId="813431778" sldId="2076138381"/>
        </pc:sldMkLst>
        <pc:graphicFrameChg chg="mod">
          <ac:chgData name="VENTER, Wendy" userId="c0669ad9-b3e8-40cc-ac16-4ce7248a352d" providerId="ADAL" clId="{3319C262-054C-40B7-ADC7-AB0D4D21D95E}" dt="2022-03-13T07:48:50.892" v="7907" actId="1076"/>
          <ac:graphicFrameMkLst>
            <pc:docMk/>
            <pc:sldMk cId="813431778" sldId="2076138381"/>
            <ac:graphicFrameMk id="5" creationId="{83E4438A-600B-4524-BB04-2D50079C8E40}"/>
          </ac:graphicFrameMkLst>
        </pc:graphicFrameChg>
      </pc:sldChg>
      <pc:sldChg chg="addSp delSp modSp add mod modAnim">
        <pc:chgData name="VENTER, Wendy" userId="c0669ad9-b3e8-40cc-ac16-4ce7248a352d" providerId="ADAL" clId="{3319C262-054C-40B7-ADC7-AB0D4D21D95E}" dt="2022-03-13T08:07:07.489" v="8113" actId="20577"/>
        <pc:sldMkLst>
          <pc:docMk/>
          <pc:sldMk cId="4255906593" sldId="2076138384"/>
        </pc:sldMkLst>
        <pc:spChg chg="mod">
          <ac:chgData name="VENTER, Wendy" userId="c0669ad9-b3e8-40cc-ac16-4ce7248a352d" providerId="ADAL" clId="{3319C262-054C-40B7-ADC7-AB0D4D21D95E}" dt="2022-03-12T20:52:49.088" v="4713" actId="313"/>
          <ac:spMkLst>
            <pc:docMk/>
            <pc:sldMk cId="4255906593" sldId="2076138384"/>
            <ac:spMk id="2" creationId="{1EBF9C60-952F-4824-9BB9-B0D2A49A5292}"/>
          </ac:spMkLst>
        </pc:spChg>
        <pc:spChg chg="mod">
          <ac:chgData name="VENTER, Wendy" userId="c0669ad9-b3e8-40cc-ac16-4ce7248a352d" providerId="ADAL" clId="{3319C262-054C-40B7-ADC7-AB0D4D21D95E}" dt="2022-03-13T08:07:07.489" v="8113" actId="20577"/>
          <ac:spMkLst>
            <pc:docMk/>
            <pc:sldMk cId="4255906593" sldId="2076138384"/>
            <ac:spMk id="3" creationId="{1AEFACAF-690E-487B-9299-22F9CE458B5E}"/>
          </ac:spMkLst>
        </pc:spChg>
        <pc:spChg chg="mod">
          <ac:chgData name="VENTER, Wendy" userId="c0669ad9-b3e8-40cc-ac16-4ce7248a352d" providerId="ADAL" clId="{3319C262-054C-40B7-ADC7-AB0D4D21D95E}" dt="2022-03-13T08:00:57.573" v="8072" actId="1076"/>
          <ac:spMkLst>
            <pc:docMk/>
            <pc:sldMk cId="4255906593" sldId="2076138384"/>
            <ac:spMk id="14" creationId="{841648FD-8DD3-482A-B984-C612CD7CDE0A}"/>
          </ac:spMkLst>
        </pc:spChg>
        <pc:grpChg chg="del">
          <ac:chgData name="VENTER, Wendy" userId="c0669ad9-b3e8-40cc-ac16-4ce7248a352d" providerId="ADAL" clId="{3319C262-054C-40B7-ADC7-AB0D4D21D95E}" dt="2022-03-13T07:35:33.588" v="7890" actId="478"/>
          <ac:grpSpMkLst>
            <pc:docMk/>
            <pc:sldMk cId="4255906593" sldId="2076138384"/>
            <ac:grpSpMk id="5" creationId="{79B648B6-9FA1-4437-B448-69FE8C00EC18}"/>
          </ac:grpSpMkLst>
        </pc:grpChg>
        <pc:grpChg chg="del">
          <ac:chgData name="VENTER, Wendy" userId="c0669ad9-b3e8-40cc-ac16-4ce7248a352d" providerId="ADAL" clId="{3319C262-054C-40B7-ADC7-AB0D4D21D95E}" dt="2022-03-13T07:35:35.401" v="7891" actId="478"/>
          <ac:grpSpMkLst>
            <pc:docMk/>
            <pc:sldMk cId="4255906593" sldId="2076138384"/>
            <ac:grpSpMk id="6" creationId="{E59D269A-5C5E-46E5-89E1-9E4A4433EA1B}"/>
          </ac:grpSpMkLst>
        </pc:grpChg>
        <pc:grpChg chg="del">
          <ac:chgData name="VENTER, Wendy" userId="c0669ad9-b3e8-40cc-ac16-4ce7248a352d" providerId="ADAL" clId="{3319C262-054C-40B7-ADC7-AB0D4D21D95E}" dt="2022-03-13T07:35:37.421" v="7892" actId="478"/>
          <ac:grpSpMkLst>
            <pc:docMk/>
            <pc:sldMk cId="4255906593" sldId="2076138384"/>
            <ac:grpSpMk id="7" creationId="{A71464D5-8DFD-4553-9E98-885AC95B4A7B}"/>
          </ac:grpSpMkLst>
        </pc:grpChg>
        <pc:graphicFrameChg chg="add del mod">
          <ac:chgData name="VENTER, Wendy" userId="c0669ad9-b3e8-40cc-ac16-4ce7248a352d" providerId="ADAL" clId="{3319C262-054C-40B7-ADC7-AB0D4D21D95E}" dt="2022-03-13T08:04:59.334" v="8108" actId="478"/>
          <ac:graphicFrameMkLst>
            <pc:docMk/>
            <pc:sldMk cId="4255906593" sldId="2076138384"/>
            <ac:graphicFrameMk id="15" creationId="{91499516-275B-411C-B034-C2B8ACE33C8A}"/>
          </ac:graphicFrameMkLst>
        </pc:graphicFrameChg>
      </pc:sldChg>
      <pc:sldChg chg="add">
        <pc:chgData name="VENTER, Wendy" userId="c0669ad9-b3e8-40cc-ac16-4ce7248a352d" providerId="ADAL" clId="{3319C262-054C-40B7-ADC7-AB0D4D21D95E}" dt="2022-03-12T21:30:22.612" v="5433"/>
        <pc:sldMkLst>
          <pc:docMk/>
          <pc:sldMk cId="563581971" sldId="2076138387"/>
        </pc:sldMkLst>
      </pc:sldChg>
      <pc:sldChg chg="del">
        <pc:chgData name="VENTER, Wendy" userId="c0669ad9-b3e8-40cc-ac16-4ce7248a352d" providerId="ADAL" clId="{3319C262-054C-40B7-ADC7-AB0D4D21D95E}" dt="2022-03-12T21:30:18.395" v="5432" actId="2696"/>
        <pc:sldMkLst>
          <pc:docMk/>
          <pc:sldMk cId="1358247350" sldId="2076138387"/>
        </pc:sldMkLst>
      </pc:sldChg>
      <pc:sldChg chg="add del">
        <pc:chgData name="VENTER, Wendy" userId="c0669ad9-b3e8-40cc-ac16-4ce7248a352d" providerId="ADAL" clId="{3319C262-054C-40B7-ADC7-AB0D4D21D95E}" dt="2022-03-11T15:18:19.964" v="4382"/>
        <pc:sldMkLst>
          <pc:docMk/>
          <pc:sldMk cId="3524897486" sldId="2076138387"/>
        </pc:sldMkLst>
      </pc:sldChg>
      <pc:sldChg chg="addSp delSp modSp mod">
        <pc:chgData name="VENTER, Wendy" userId="c0669ad9-b3e8-40cc-ac16-4ce7248a352d" providerId="ADAL" clId="{3319C262-054C-40B7-ADC7-AB0D4D21D95E}" dt="2022-03-13T05:33:26.267" v="6371" actId="2711"/>
        <pc:sldMkLst>
          <pc:docMk/>
          <pc:sldMk cId="3395137801" sldId="2076138394"/>
        </pc:sldMkLst>
        <pc:spChg chg="del">
          <ac:chgData name="VENTER, Wendy" userId="c0669ad9-b3e8-40cc-ac16-4ce7248a352d" providerId="ADAL" clId="{3319C262-054C-40B7-ADC7-AB0D4D21D95E}" dt="2022-03-12T21:20:59.034" v="5159" actId="478"/>
          <ac:spMkLst>
            <pc:docMk/>
            <pc:sldMk cId="3395137801" sldId="2076138394"/>
            <ac:spMk id="2" creationId="{C22B2B12-EFA3-44CB-A02D-72E12E9649F5}"/>
          </ac:spMkLst>
        </pc:spChg>
        <pc:spChg chg="mod">
          <ac:chgData name="VENTER, Wendy" userId="c0669ad9-b3e8-40cc-ac16-4ce7248a352d" providerId="ADAL" clId="{3319C262-054C-40B7-ADC7-AB0D4D21D95E}" dt="2022-03-13T05:33:21.365" v="6370" actId="2711"/>
          <ac:spMkLst>
            <pc:docMk/>
            <pc:sldMk cId="3395137801" sldId="2076138394"/>
            <ac:spMk id="5" creationId="{D56B13C3-D03A-44FD-90ED-661A9C8A65DC}"/>
          </ac:spMkLst>
        </pc:spChg>
        <pc:spChg chg="add mod">
          <ac:chgData name="VENTER, Wendy" userId="c0669ad9-b3e8-40cc-ac16-4ce7248a352d" providerId="ADAL" clId="{3319C262-054C-40B7-ADC7-AB0D4D21D95E}" dt="2022-03-13T05:33:26.267" v="6371" actId="2711"/>
          <ac:spMkLst>
            <pc:docMk/>
            <pc:sldMk cId="3395137801" sldId="2076138394"/>
            <ac:spMk id="7" creationId="{8612A7D6-D998-4FD4-A815-8F23149EFDFC}"/>
          </ac:spMkLst>
        </pc:spChg>
      </pc:sldChg>
      <pc:sldChg chg="addSp modSp add del ord">
        <pc:chgData name="VENTER, Wendy" userId="c0669ad9-b3e8-40cc-ac16-4ce7248a352d" providerId="ADAL" clId="{3319C262-054C-40B7-ADC7-AB0D4D21D95E}" dt="2022-03-11T15:24:51.502" v="4660" actId="47"/>
        <pc:sldMkLst>
          <pc:docMk/>
          <pc:sldMk cId="1614748770" sldId="2076138398"/>
        </pc:sldMkLst>
        <pc:spChg chg="add mod">
          <ac:chgData name="VENTER, Wendy" userId="c0669ad9-b3e8-40cc-ac16-4ce7248a352d" providerId="ADAL" clId="{3319C262-054C-40B7-ADC7-AB0D4D21D95E}" dt="2022-03-11T15:23:27.237" v="4630"/>
          <ac:spMkLst>
            <pc:docMk/>
            <pc:sldMk cId="1614748770" sldId="2076138398"/>
            <ac:spMk id="20" creationId="{F3A9C37B-E2DD-438D-B268-80E43FEB0779}"/>
          </ac:spMkLst>
        </pc:spChg>
        <pc:spChg chg="add mod">
          <ac:chgData name="VENTER, Wendy" userId="c0669ad9-b3e8-40cc-ac16-4ce7248a352d" providerId="ADAL" clId="{3319C262-054C-40B7-ADC7-AB0D4D21D95E}" dt="2022-03-11T15:23:27.237" v="4630"/>
          <ac:spMkLst>
            <pc:docMk/>
            <pc:sldMk cId="1614748770" sldId="2076138398"/>
            <ac:spMk id="28" creationId="{8661C8C6-1D31-477B-9879-4CDE3F1C8F53}"/>
          </ac:spMkLst>
        </pc:spChg>
        <pc:grpChg chg="add mod">
          <ac:chgData name="VENTER, Wendy" userId="c0669ad9-b3e8-40cc-ac16-4ce7248a352d" providerId="ADAL" clId="{3319C262-054C-40B7-ADC7-AB0D4D21D95E}" dt="2022-03-11T15:23:27.237" v="4630"/>
          <ac:grpSpMkLst>
            <pc:docMk/>
            <pc:sldMk cId="1614748770" sldId="2076138398"/>
            <ac:grpSpMk id="16" creationId="{DBE7CDBB-216B-40B6-9384-0E57DBFD810D}"/>
          </ac:grpSpMkLst>
        </pc:grpChg>
      </pc:sldChg>
      <pc:sldChg chg="del">
        <pc:chgData name="VENTER, Wendy" userId="c0669ad9-b3e8-40cc-ac16-4ce7248a352d" providerId="ADAL" clId="{3319C262-054C-40B7-ADC7-AB0D4D21D95E}" dt="2022-03-12T21:00:45.809" v="4883" actId="2696"/>
        <pc:sldMkLst>
          <pc:docMk/>
          <pc:sldMk cId="378533677" sldId="2076138411"/>
        </pc:sldMkLst>
      </pc:sldChg>
      <pc:sldChg chg="del">
        <pc:chgData name="VENTER, Wendy" userId="c0669ad9-b3e8-40cc-ac16-4ce7248a352d" providerId="ADAL" clId="{3319C262-054C-40B7-ADC7-AB0D4D21D95E}" dt="2022-03-13T07:35:59.975" v="7893" actId="2696"/>
        <pc:sldMkLst>
          <pc:docMk/>
          <pc:sldMk cId="883657275" sldId="2076138411"/>
        </pc:sldMkLst>
      </pc:sldChg>
      <pc:sldChg chg="addSp modSp mod modAnim">
        <pc:chgData name="VENTER, Wendy" userId="c0669ad9-b3e8-40cc-ac16-4ce7248a352d" providerId="ADAL" clId="{3319C262-054C-40B7-ADC7-AB0D4D21D95E}" dt="2022-03-11T10:29:12.605" v="3837" actId="1076"/>
        <pc:sldMkLst>
          <pc:docMk/>
          <pc:sldMk cId="1544295467" sldId="2076138411"/>
        </pc:sldMkLst>
        <pc:spChg chg="mod">
          <ac:chgData name="VENTER, Wendy" userId="c0669ad9-b3e8-40cc-ac16-4ce7248a352d" providerId="ADAL" clId="{3319C262-054C-40B7-ADC7-AB0D4D21D95E}" dt="2022-03-11T10:23:32.471" v="3787" actId="1076"/>
          <ac:spMkLst>
            <pc:docMk/>
            <pc:sldMk cId="1544295467" sldId="2076138411"/>
            <ac:spMk id="2" creationId="{4EF607C6-85A2-4884-B4DD-6D38CC15CFC0}"/>
          </ac:spMkLst>
        </pc:spChg>
        <pc:spChg chg="mod">
          <ac:chgData name="VENTER, Wendy" userId="c0669ad9-b3e8-40cc-ac16-4ce7248a352d" providerId="ADAL" clId="{3319C262-054C-40B7-ADC7-AB0D4D21D95E}" dt="2022-03-11T10:25:29.721" v="3811" actId="20577"/>
          <ac:spMkLst>
            <pc:docMk/>
            <pc:sldMk cId="1544295467" sldId="2076138411"/>
            <ac:spMk id="3" creationId="{B6CD8637-F10E-4BA9-B657-1C7AA8553C25}"/>
          </ac:spMkLst>
        </pc:spChg>
        <pc:spChg chg="add mod">
          <ac:chgData name="VENTER, Wendy" userId="c0669ad9-b3e8-40cc-ac16-4ce7248a352d" providerId="ADAL" clId="{3319C262-054C-40B7-ADC7-AB0D4D21D95E}" dt="2022-03-11T10:25:09.855" v="3803" actId="1076"/>
          <ac:spMkLst>
            <pc:docMk/>
            <pc:sldMk cId="1544295467" sldId="2076138411"/>
            <ac:spMk id="5" creationId="{F9C55719-B622-4225-AFB8-BDF16DFB0FC3}"/>
          </ac:spMkLst>
        </pc:spChg>
        <pc:spChg chg="add mod">
          <ac:chgData name="VENTER, Wendy" userId="c0669ad9-b3e8-40cc-ac16-4ce7248a352d" providerId="ADAL" clId="{3319C262-054C-40B7-ADC7-AB0D4D21D95E}" dt="2022-03-11T10:24:48.605" v="3801" actId="14100"/>
          <ac:spMkLst>
            <pc:docMk/>
            <pc:sldMk cId="1544295467" sldId="2076138411"/>
            <ac:spMk id="8" creationId="{53EEADAF-3B0B-4563-A664-CAF1CE3006AA}"/>
          </ac:spMkLst>
        </pc:spChg>
        <pc:graphicFrameChg chg="add mod">
          <ac:chgData name="VENTER, Wendy" userId="c0669ad9-b3e8-40cc-ac16-4ce7248a352d" providerId="ADAL" clId="{3319C262-054C-40B7-ADC7-AB0D4D21D95E}" dt="2022-03-11T10:11:20.067" v="3242" actId="1076"/>
          <ac:graphicFrameMkLst>
            <pc:docMk/>
            <pc:sldMk cId="1544295467" sldId="2076138411"/>
            <ac:graphicFrameMk id="6" creationId="{B1C29020-2CF4-420E-B9A3-5AFF78BD7730}"/>
          </ac:graphicFrameMkLst>
        </pc:graphicFrameChg>
        <pc:picChg chg="mod">
          <ac:chgData name="VENTER, Wendy" userId="c0669ad9-b3e8-40cc-ac16-4ce7248a352d" providerId="ADAL" clId="{3319C262-054C-40B7-ADC7-AB0D4D21D95E}" dt="2022-03-11T10:29:12.605" v="3837" actId="1076"/>
          <ac:picMkLst>
            <pc:docMk/>
            <pc:sldMk cId="1544295467" sldId="2076138411"/>
            <ac:picMk id="7" creationId="{96DB7898-70F5-4BA9-9393-2CD709C716DC}"/>
          </ac:picMkLst>
        </pc:picChg>
      </pc:sldChg>
      <pc:sldChg chg="addSp delSp modSp add mod">
        <pc:chgData name="VENTER, Wendy" userId="c0669ad9-b3e8-40cc-ac16-4ce7248a352d" providerId="ADAL" clId="{3319C262-054C-40B7-ADC7-AB0D4D21D95E}" dt="2022-03-13T07:52:09.332" v="8045"/>
        <pc:sldMkLst>
          <pc:docMk/>
          <pc:sldMk cId="1608321071" sldId="2076138411"/>
        </pc:sldMkLst>
        <pc:graphicFrameChg chg="del">
          <ac:chgData name="VENTER, Wendy" userId="c0669ad9-b3e8-40cc-ac16-4ce7248a352d" providerId="ADAL" clId="{3319C262-054C-40B7-ADC7-AB0D4D21D95E}" dt="2022-03-13T07:52:07.581" v="8044" actId="478"/>
          <ac:graphicFrameMkLst>
            <pc:docMk/>
            <pc:sldMk cId="1608321071" sldId="2076138411"/>
            <ac:graphicFrameMk id="6" creationId="{B1C29020-2CF4-420E-B9A3-5AFF78BD7730}"/>
          </ac:graphicFrameMkLst>
        </pc:graphicFrameChg>
        <pc:graphicFrameChg chg="add mod">
          <ac:chgData name="VENTER, Wendy" userId="c0669ad9-b3e8-40cc-ac16-4ce7248a352d" providerId="ADAL" clId="{3319C262-054C-40B7-ADC7-AB0D4D21D95E}" dt="2022-03-13T07:52:09.332" v="8045"/>
          <ac:graphicFrameMkLst>
            <pc:docMk/>
            <pc:sldMk cId="1608321071" sldId="2076138411"/>
            <ac:graphicFrameMk id="9" creationId="{8FA7C903-E24C-43C5-A1C3-9425DD8AE6B1}"/>
          </ac:graphicFrameMkLst>
        </pc:graphicFrameChg>
      </pc:sldChg>
      <pc:sldChg chg="add del">
        <pc:chgData name="VENTER, Wendy" userId="c0669ad9-b3e8-40cc-ac16-4ce7248a352d" providerId="ADAL" clId="{3319C262-054C-40B7-ADC7-AB0D4D21D95E}" dt="2022-03-11T15:01:27.094" v="3838"/>
        <pc:sldMkLst>
          <pc:docMk/>
          <pc:sldMk cId="3540003835" sldId="2076138413"/>
        </pc:sldMkLst>
      </pc:sldChg>
      <pc:sldChg chg="modSp add mod ord">
        <pc:chgData name="VENTER, Wendy" userId="c0669ad9-b3e8-40cc-ac16-4ce7248a352d" providerId="ADAL" clId="{3319C262-054C-40B7-ADC7-AB0D4D21D95E}" dt="2022-03-11T15:55:24.776" v="4664" actId="1076"/>
        <pc:sldMkLst>
          <pc:docMk/>
          <pc:sldMk cId="1744637424" sldId="2076138421"/>
        </pc:sldMkLst>
        <pc:spChg chg="mod">
          <ac:chgData name="VENTER, Wendy" userId="c0669ad9-b3e8-40cc-ac16-4ce7248a352d" providerId="ADAL" clId="{3319C262-054C-40B7-ADC7-AB0D4D21D95E}" dt="2022-03-11T15:55:24.776" v="4664" actId="1076"/>
          <ac:spMkLst>
            <pc:docMk/>
            <pc:sldMk cId="1744637424" sldId="2076138421"/>
            <ac:spMk id="12" creationId="{6E629F7A-D703-42DE-9DCA-DAA10F52A4DC}"/>
          </ac:spMkLst>
        </pc:spChg>
      </pc:sldChg>
      <pc:sldChg chg="add del ord modNotesTx">
        <pc:chgData name="VENTER, Wendy" userId="c0669ad9-b3e8-40cc-ac16-4ce7248a352d" providerId="ADAL" clId="{3319C262-054C-40B7-ADC7-AB0D4D21D95E}" dt="2022-03-11T07:46:11.146" v="128" actId="47"/>
        <pc:sldMkLst>
          <pc:docMk/>
          <pc:sldMk cId="477820123" sldId="2076138425"/>
        </pc:sldMkLst>
      </pc:sldChg>
      <pc:sldChg chg="add del">
        <pc:chgData name="VENTER, Wendy" userId="c0669ad9-b3e8-40cc-ac16-4ce7248a352d" providerId="ADAL" clId="{3319C262-054C-40B7-ADC7-AB0D4D21D95E}" dt="2022-03-11T10:04:31.856" v="3239" actId="47"/>
        <pc:sldMkLst>
          <pc:docMk/>
          <pc:sldMk cId="1889757790" sldId="2076138428"/>
        </pc:sldMkLst>
      </pc:sldChg>
      <pc:sldChg chg="addSp delSp modSp mod">
        <pc:chgData name="VENTER, Wendy" userId="c0669ad9-b3e8-40cc-ac16-4ce7248a352d" providerId="ADAL" clId="{3319C262-054C-40B7-ADC7-AB0D4D21D95E}" dt="2022-03-13T10:33:56.060" v="8410"/>
        <pc:sldMkLst>
          <pc:docMk/>
          <pc:sldMk cId="3129028415" sldId="2076138432"/>
        </pc:sldMkLst>
        <pc:spChg chg="mod">
          <ac:chgData name="VENTER, Wendy" userId="c0669ad9-b3e8-40cc-ac16-4ce7248a352d" providerId="ADAL" clId="{3319C262-054C-40B7-ADC7-AB0D4D21D95E}" dt="2022-03-12T21:11:46.445" v="5080" actId="255"/>
          <ac:spMkLst>
            <pc:docMk/>
            <pc:sldMk cId="3129028415" sldId="2076138432"/>
            <ac:spMk id="30" creationId="{B1F2F336-3BE2-4291-9271-17B4DDF8ED55}"/>
          </ac:spMkLst>
        </pc:spChg>
        <pc:spChg chg="mod">
          <ac:chgData name="VENTER, Wendy" userId="c0669ad9-b3e8-40cc-ac16-4ce7248a352d" providerId="ADAL" clId="{3319C262-054C-40B7-ADC7-AB0D4D21D95E}" dt="2022-03-13T10:33:56.060" v="8410"/>
          <ac:spMkLst>
            <pc:docMk/>
            <pc:sldMk cId="3129028415" sldId="2076138432"/>
            <ac:spMk id="36" creationId="{A065596B-7707-408D-9C61-B6205058B617}"/>
          </ac:spMkLst>
        </pc:spChg>
        <pc:spChg chg="mod">
          <ac:chgData name="VENTER, Wendy" userId="c0669ad9-b3e8-40cc-ac16-4ce7248a352d" providerId="ADAL" clId="{3319C262-054C-40B7-ADC7-AB0D4D21D95E}" dt="2022-03-13T10:33:56.060" v="8410"/>
          <ac:spMkLst>
            <pc:docMk/>
            <pc:sldMk cId="3129028415" sldId="2076138432"/>
            <ac:spMk id="37" creationId="{845FD7AB-97F1-4E2D-93CA-8F806734AA50}"/>
          </ac:spMkLst>
        </pc:spChg>
        <pc:spChg chg="mod">
          <ac:chgData name="VENTER, Wendy" userId="c0669ad9-b3e8-40cc-ac16-4ce7248a352d" providerId="ADAL" clId="{3319C262-054C-40B7-ADC7-AB0D4D21D95E}" dt="2022-03-13T10:33:56.060" v="8410"/>
          <ac:spMkLst>
            <pc:docMk/>
            <pc:sldMk cId="3129028415" sldId="2076138432"/>
            <ac:spMk id="38" creationId="{A43C345B-A35D-4535-9BD4-26D40AC6720E}"/>
          </ac:spMkLst>
        </pc:spChg>
        <pc:spChg chg="mod">
          <ac:chgData name="VENTER, Wendy" userId="c0669ad9-b3e8-40cc-ac16-4ce7248a352d" providerId="ADAL" clId="{3319C262-054C-40B7-ADC7-AB0D4D21D95E}" dt="2022-03-13T10:33:56.060" v="8410"/>
          <ac:spMkLst>
            <pc:docMk/>
            <pc:sldMk cId="3129028415" sldId="2076138432"/>
            <ac:spMk id="39" creationId="{37C4B650-138E-4C7C-9A8C-8143B54274CA}"/>
          </ac:spMkLst>
        </pc:spChg>
        <pc:spChg chg="mod">
          <ac:chgData name="VENTER, Wendy" userId="c0669ad9-b3e8-40cc-ac16-4ce7248a352d" providerId="ADAL" clId="{3319C262-054C-40B7-ADC7-AB0D4D21D95E}" dt="2022-03-13T10:33:56.060" v="8410"/>
          <ac:spMkLst>
            <pc:docMk/>
            <pc:sldMk cId="3129028415" sldId="2076138432"/>
            <ac:spMk id="40" creationId="{283EF38B-9517-4DB3-AE4A-DF38AD128DA7}"/>
          </ac:spMkLst>
        </pc:spChg>
        <pc:spChg chg="mod">
          <ac:chgData name="VENTER, Wendy" userId="c0669ad9-b3e8-40cc-ac16-4ce7248a352d" providerId="ADAL" clId="{3319C262-054C-40B7-ADC7-AB0D4D21D95E}" dt="2022-03-13T10:33:56.060" v="8410"/>
          <ac:spMkLst>
            <pc:docMk/>
            <pc:sldMk cId="3129028415" sldId="2076138432"/>
            <ac:spMk id="41" creationId="{6DE0F829-64C2-4852-9764-EBEE5B138E7B}"/>
          </ac:spMkLst>
        </pc:spChg>
        <pc:spChg chg="mod">
          <ac:chgData name="VENTER, Wendy" userId="c0669ad9-b3e8-40cc-ac16-4ce7248a352d" providerId="ADAL" clId="{3319C262-054C-40B7-ADC7-AB0D4D21D95E}" dt="2022-03-13T10:33:56.060" v="8410"/>
          <ac:spMkLst>
            <pc:docMk/>
            <pc:sldMk cId="3129028415" sldId="2076138432"/>
            <ac:spMk id="42" creationId="{61386BA1-7A95-4270-A6BA-54E878A73947}"/>
          </ac:spMkLst>
        </pc:spChg>
        <pc:grpChg chg="del">
          <ac:chgData name="VENTER, Wendy" userId="c0669ad9-b3e8-40cc-ac16-4ce7248a352d" providerId="ADAL" clId="{3319C262-054C-40B7-ADC7-AB0D4D21D95E}" dt="2022-03-13T10:32:06.249" v="8401" actId="478"/>
          <ac:grpSpMkLst>
            <pc:docMk/>
            <pc:sldMk cId="3129028415" sldId="2076138432"/>
            <ac:grpSpMk id="23" creationId="{AD26AFC6-AD2E-4E94-AC81-18E6B71C6AFC}"/>
          </ac:grpSpMkLst>
        </pc:grpChg>
        <pc:grpChg chg="add mod">
          <ac:chgData name="VENTER, Wendy" userId="c0669ad9-b3e8-40cc-ac16-4ce7248a352d" providerId="ADAL" clId="{3319C262-054C-40B7-ADC7-AB0D4D21D95E}" dt="2022-03-13T10:33:56.060" v="8410"/>
          <ac:grpSpMkLst>
            <pc:docMk/>
            <pc:sldMk cId="3129028415" sldId="2076138432"/>
            <ac:grpSpMk id="34" creationId="{46B00E5E-5C49-48C8-8A67-AAAB825BB99C}"/>
          </ac:grpSpMkLst>
        </pc:grpChg>
        <pc:grpChg chg="mod">
          <ac:chgData name="VENTER, Wendy" userId="c0669ad9-b3e8-40cc-ac16-4ce7248a352d" providerId="ADAL" clId="{3319C262-054C-40B7-ADC7-AB0D4D21D95E}" dt="2022-03-13T10:33:56.060" v="8410"/>
          <ac:grpSpMkLst>
            <pc:docMk/>
            <pc:sldMk cId="3129028415" sldId="2076138432"/>
            <ac:grpSpMk id="35" creationId="{322FD9F0-225B-4D73-8FB7-2F1618683EC4}"/>
          </ac:grpSpMkLst>
        </pc:grpChg>
      </pc:sldChg>
      <pc:sldChg chg="addSp modSp mod ord">
        <pc:chgData name="VENTER, Wendy" userId="c0669ad9-b3e8-40cc-ac16-4ce7248a352d" providerId="ADAL" clId="{3319C262-054C-40B7-ADC7-AB0D4D21D95E}" dt="2022-03-11T15:22:24.167" v="4624" actId="20577"/>
        <pc:sldMkLst>
          <pc:docMk/>
          <pc:sldMk cId="3604283546" sldId="2076138432"/>
        </pc:sldMkLst>
        <pc:spChg chg="mod">
          <ac:chgData name="VENTER, Wendy" userId="c0669ad9-b3e8-40cc-ac16-4ce7248a352d" providerId="ADAL" clId="{3319C262-054C-40B7-ADC7-AB0D4D21D95E}" dt="2022-03-11T15:22:24.167" v="4624" actId="20577"/>
          <ac:spMkLst>
            <pc:docMk/>
            <pc:sldMk cId="3604283546" sldId="2076138432"/>
            <ac:spMk id="2" creationId="{6FF2C7F5-73AE-40D4-9736-8815398128B8}"/>
          </ac:spMkLst>
        </pc:spChg>
        <pc:spChg chg="mod">
          <ac:chgData name="VENTER, Wendy" userId="c0669ad9-b3e8-40cc-ac16-4ce7248a352d" providerId="ADAL" clId="{3319C262-054C-40B7-ADC7-AB0D4D21D95E}" dt="2022-03-11T07:05:55.314" v="33" actId="1076"/>
          <ac:spMkLst>
            <pc:docMk/>
            <pc:sldMk cId="3604283546" sldId="2076138432"/>
            <ac:spMk id="9" creationId="{DEB73791-B259-4F1A-970F-1E2169EF9567}"/>
          </ac:spMkLst>
        </pc:spChg>
        <pc:spChg chg="mod">
          <ac:chgData name="VENTER, Wendy" userId="c0669ad9-b3e8-40cc-ac16-4ce7248a352d" providerId="ADAL" clId="{3319C262-054C-40B7-ADC7-AB0D4D21D95E}" dt="2022-03-11T07:05:10.798" v="31" actId="1076"/>
          <ac:spMkLst>
            <pc:docMk/>
            <pc:sldMk cId="3604283546" sldId="2076138432"/>
            <ac:spMk id="15" creationId="{44BB242B-ABBB-4167-A722-B309D063CBCB}"/>
          </ac:spMkLst>
        </pc:spChg>
        <pc:grpChg chg="mod">
          <ac:chgData name="VENTER, Wendy" userId="c0669ad9-b3e8-40cc-ac16-4ce7248a352d" providerId="ADAL" clId="{3319C262-054C-40B7-ADC7-AB0D4D21D95E}" dt="2022-03-11T07:03:19.529" v="0" actId="1076"/>
          <ac:grpSpMkLst>
            <pc:docMk/>
            <pc:sldMk cId="3604283546" sldId="2076138432"/>
            <ac:grpSpMk id="8" creationId="{295AE3FE-3751-47A7-B96C-4280BD11932C}"/>
          </ac:grpSpMkLst>
        </pc:grpChg>
        <pc:graphicFrameChg chg="mod">
          <ac:chgData name="VENTER, Wendy" userId="c0669ad9-b3e8-40cc-ac16-4ce7248a352d" providerId="ADAL" clId="{3319C262-054C-40B7-ADC7-AB0D4D21D95E}" dt="2022-03-11T09:53:16.562" v="2989" actId="1076"/>
          <ac:graphicFrameMkLst>
            <pc:docMk/>
            <pc:sldMk cId="3604283546" sldId="2076138432"/>
            <ac:graphicFrameMk id="5" creationId="{83E4438A-600B-4524-BB04-2D50079C8E40}"/>
          </ac:graphicFrameMkLst>
        </pc:graphicFrameChg>
        <pc:cxnChg chg="add mod">
          <ac:chgData name="VENTER, Wendy" userId="c0669ad9-b3e8-40cc-ac16-4ce7248a352d" providerId="ADAL" clId="{3319C262-054C-40B7-ADC7-AB0D4D21D95E}" dt="2022-03-11T07:03:53.155" v="11" actId="692"/>
          <ac:cxnSpMkLst>
            <pc:docMk/>
            <pc:sldMk cId="3604283546" sldId="2076138432"/>
            <ac:cxnSpMk id="6" creationId="{E78E709D-F91F-40C1-958E-D797205F1173}"/>
          </ac:cxnSpMkLst>
        </pc:cxnChg>
        <pc:cxnChg chg="add mod">
          <ac:chgData name="VENTER, Wendy" userId="c0669ad9-b3e8-40cc-ac16-4ce7248a352d" providerId="ADAL" clId="{3319C262-054C-40B7-ADC7-AB0D4D21D95E}" dt="2022-03-11T07:05:21.661" v="32" actId="692"/>
          <ac:cxnSpMkLst>
            <pc:docMk/>
            <pc:sldMk cId="3604283546" sldId="2076138432"/>
            <ac:cxnSpMk id="25" creationId="{05776FD1-EAE0-41E5-B06D-F6C5BCF68C60}"/>
          </ac:cxnSpMkLst>
        </pc:cxnChg>
      </pc:sldChg>
      <pc:sldChg chg="del">
        <pc:chgData name="VENTER, Wendy" userId="c0669ad9-b3e8-40cc-ac16-4ce7248a352d" providerId="ADAL" clId="{3319C262-054C-40B7-ADC7-AB0D4D21D95E}" dt="2022-03-12T21:27:32.380" v="5355" actId="47"/>
        <pc:sldMkLst>
          <pc:docMk/>
          <pc:sldMk cId="221813173" sldId="2076138433"/>
        </pc:sldMkLst>
      </pc:sldChg>
      <pc:sldChg chg="modSp mod">
        <pc:chgData name="VENTER, Wendy" userId="c0669ad9-b3e8-40cc-ac16-4ce7248a352d" providerId="ADAL" clId="{3319C262-054C-40B7-ADC7-AB0D4D21D95E}" dt="2022-03-13T06:54:52.733" v="6470" actId="20577"/>
        <pc:sldMkLst>
          <pc:docMk/>
          <pc:sldMk cId="1694729254" sldId="2076138437"/>
        </pc:sldMkLst>
        <pc:spChg chg="mod">
          <ac:chgData name="VENTER, Wendy" userId="c0669ad9-b3e8-40cc-ac16-4ce7248a352d" providerId="ADAL" clId="{3319C262-054C-40B7-ADC7-AB0D4D21D95E}" dt="2022-03-13T06:54:52.733" v="6470" actId="20577"/>
          <ac:spMkLst>
            <pc:docMk/>
            <pc:sldMk cId="1694729254" sldId="2076138437"/>
            <ac:spMk id="7" creationId="{53612A9E-0C1B-4CDA-A523-792CFFC3377D}"/>
          </ac:spMkLst>
        </pc:spChg>
      </pc:sldChg>
      <pc:sldChg chg="addSp delSp modSp add mod ord">
        <pc:chgData name="VENTER, Wendy" userId="c0669ad9-b3e8-40cc-ac16-4ce7248a352d" providerId="ADAL" clId="{3319C262-054C-40B7-ADC7-AB0D4D21D95E}" dt="2022-03-13T10:35:39.945" v="8423"/>
        <pc:sldMkLst>
          <pc:docMk/>
          <pc:sldMk cId="2371054737" sldId="2076138458"/>
        </pc:sldMkLst>
        <pc:spChg chg="mod">
          <ac:chgData name="VENTER, Wendy" userId="c0669ad9-b3e8-40cc-ac16-4ce7248a352d" providerId="ADAL" clId="{3319C262-054C-40B7-ADC7-AB0D4D21D95E}" dt="2022-03-13T10:35:39.945" v="8423"/>
          <ac:spMkLst>
            <pc:docMk/>
            <pc:sldMk cId="2371054737" sldId="2076138458"/>
            <ac:spMk id="14" creationId="{5F4C0F91-FC6C-4CA2-88E2-4A7FB942D331}"/>
          </ac:spMkLst>
        </pc:spChg>
        <pc:spChg chg="mod">
          <ac:chgData name="VENTER, Wendy" userId="c0669ad9-b3e8-40cc-ac16-4ce7248a352d" providerId="ADAL" clId="{3319C262-054C-40B7-ADC7-AB0D4D21D95E}" dt="2022-03-13T10:35:39.945" v="8423"/>
          <ac:spMkLst>
            <pc:docMk/>
            <pc:sldMk cId="2371054737" sldId="2076138458"/>
            <ac:spMk id="15" creationId="{FD9FCD8B-253E-42C9-A938-28A952AC8192}"/>
          </ac:spMkLst>
        </pc:spChg>
        <pc:spChg chg="mod">
          <ac:chgData name="VENTER, Wendy" userId="c0669ad9-b3e8-40cc-ac16-4ce7248a352d" providerId="ADAL" clId="{3319C262-054C-40B7-ADC7-AB0D4D21D95E}" dt="2022-03-13T10:35:39.945" v="8423"/>
          <ac:spMkLst>
            <pc:docMk/>
            <pc:sldMk cId="2371054737" sldId="2076138458"/>
            <ac:spMk id="17" creationId="{67A2E0C3-49A3-41A4-8FA0-5DE1F428ED08}"/>
          </ac:spMkLst>
        </pc:spChg>
        <pc:spChg chg="mod">
          <ac:chgData name="VENTER, Wendy" userId="c0669ad9-b3e8-40cc-ac16-4ce7248a352d" providerId="ADAL" clId="{3319C262-054C-40B7-ADC7-AB0D4D21D95E}" dt="2022-03-13T10:35:39.945" v="8423"/>
          <ac:spMkLst>
            <pc:docMk/>
            <pc:sldMk cId="2371054737" sldId="2076138458"/>
            <ac:spMk id="18" creationId="{002C21A1-1413-4746-9506-8F0AFED0E892}"/>
          </ac:spMkLst>
        </pc:spChg>
        <pc:spChg chg="mod">
          <ac:chgData name="VENTER, Wendy" userId="c0669ad9-b3e8-40cc-ac16-4ce7248a352d" providerId="ADAL" clId="{3319C262-054C-40B7-ADC7-AB0D4D21D95E}" dt="2022-03-13T10:35:39.945" v="8423"/>
          <ac:spMkLst>
            <pc:docMk/>
            <pc:sldMk cId="2371054737" sldId="2076138458"/>
            <ac:spMk id="19" creationId="{408A72FE-AA57-4CB4-8F6D-4AA384FE483E}"/>
          </ac:spMkLst>
        </pc:spChg>
        <pc:spChg chg="mod">
          <ac:chgData name="VENTER, Wendy" userId="c0669ad9-b3e8-40cc-ac16-4ce7248a352d" providerId="ADAL" clId="{3319C262-054C-40B7-ADC7-AB0D4D21D95E}" dt="2022-03-13T10:35:39.945" v="8423"/>
          <ac:spMkLst>
            <pc:docMk/>
            <pc:sldMk cId="2371054737" sldId="2076138458"/>
            <ac:spMk id="20" creationId="{3C24B4A1-3510-4780-83F9-300F700F5806}"/>
          </ac:spMkLst>
        </pc:spChg>
        <pc:spChg chg="mod">
          <ac:chgData name="VENTER, Wendy" userId="c0669ad9-b3e8-40cc-ac16-4ce7248a352d" providerId="ADAL" clId="{3319C262-054C-40B7-ADC7-AB0D4D21D95E}" dt="2022-03-13T10:35:39.945" v="8423"/>
          <ac:spMkLst>
            <pc:docMk/>
            <pc:sldMk cId="2371054737" sldId="2076138458"/>
            <ac:spMk id="21" creationId="{C0F76A76-AC3E-4907-B531-0F8774F17C14}"/>
          </ac:spMkLst>
        </pc:spChg>
        <pc:grpChg chg="del">
          <ac:chgData name="VENTER, Wendy" userId="c0669ad9-b3e8-40cc-ac16-4ce7248a352d" providerId="ADAL" clId="{3319C262-054C-40B7-ADC7-AB0D4D21D95E}" dt="2022-03-13T10:35:32.334" v="8422" actId="478"/>
          <ac:grpSpMkLst>
            <pc:docMk/>
            <pc:sldMk cId="2371054737" sldId="2076138458"/>
            <ac:grpSpMk id="6" creationId="{4E18316D-18C0-4208-B526-2ECC745CB016}"/>
          </ac:grpSpMkLst>
        </pc:grpChg>
        <pc:grpChg chg="add mod">
          <ac:chgData name="VENTER, Wendy" userId="c0669ad9-b3e8-40cc-ac16-4ce7248a352d" providerId="ADAL" clId="{3319C262-054C-40B7-ADC7-AB0D4D21D95E}" dt="2022-03-13T10:35:39.945" v="8423"/>
          <ac:grpSpMkLst>
            <pc:docMk/>
            <pc:sldMk cId="2371054737" sldId="2076138458"/>
            <ac:grpSpMk id="12" creationId="{56AD150B-C89A-49E0-94AB-E734BB7D1680}"/>
          </ac:grpSpMkLst>
        </pc:grpChg>
        <pc:grpChg chg="mod">
          <ac:chgData name="VENTER, Wendy" userId="c0669ad9-b3e8-40cc-ac16-4ce7248a352d" providerId="ADAL" clId="{3319C262-054C-40B7-ADC7-AB0D4D21D95E}" dt="2022-03-13T10:35:39.945" v="8423"/>
          <ac:grpSpMkLst>
            <pc:docMk/>
            <pc:sldMk cId="2371054737" sldId="2076138458"/>
            <ac:grpSpMk id="13" creationId="{67F25491-75F5-486E-A490-2FEA10EC6FBE}"/>
          </ac:grpSpMkLst>
        </pc:grpChg>
      </pc:sldChg>
      <pc:sldChg chg="addSp delSp modSp add mod">
        <pc:chgData name="VENTER, Wendy" userId="c0669ad9-b3e8-40cc-ac16-4ce7248a352d" providerId="ADAL" clId="{3319C262-054C-40B7-ADC7-AB0D4D21D95E}" dt="2022-03-13T10:29:50.367" v="8389" actId="14100"/>
        <pc:sldMkLst>
          <pc:docMk/>
          <pc:sldMk cId="4154477915" sldId="2076138464"/>
        </pc:sldMkLst>
        <pc:spChg chg="mod">
          <ac:chgData name="VENTER, Wendy" userId="c0669ad9-b3e8-40cc-ac16-4ce7248a352d" providerId="ADAL" clId="{3319C262-054C-40B7-ADC7-AB0D4D21D95E}" dt="2022-03-13T05:06:25.380" v="5535" actId="1076"/>
          <ac:spMkLst>
            <pc:docMk/>
            <pc:sldMk cId="4154477915" sldId="2076138464"/>
            <ac:spMk id="2" creationId="{6FF2C7F5-73AE-40D4-9736-8815398128B8}"/>
          </ac:spMkLst>
        </pc:spChg>
        <pc:spChg chg="add mod">
          <ac:chgData name="VENTER, Wendy" userId="c0669ad9-b3e8-40cc-ac16-4ce7248a352d" providerId="ADAL" clId="{3319C262-054C-40B7-ADC7-AB0D4D21D95E}" dt="2022-03-13T10:29:22.783" v="8387" actId="113"/>
          <ac:spMkLst>
            <pc:docMk/>
            <pc:sldMk cId="4154477915" sldId="2076138464"/>
            <ac:spMk id="3" creationId="{A8255CB7-FB1F-4879-8755-B0648C0A1956}"/>
          </ac:spMkLst>
        </pc:spChg>
        <pc:spChg chg="mod">
          <ac:chgData name="VENTER, Wendy" userId="c0669ad9-b3e8-40cc-ac16-4ce7248a352d" providerId="ADAL" clId="{3319C262-054C-40B7-ADC7-AB0D4D21D95E}" dt="2022-03-13T10:29:18.600" v="8385" actId="113"/>
          <ac:spMkLst>
            <pc:docMk/>
            <pc:sldMk cId="4154477915" sldId="2076138464"/>
            <ac:spMk id="10" creationId="{7952426F-596F-42B8-AA5D-EDB4706648AF}"/>
          </ac:spMkLst>
        </pc:spChg>
        <pc:spChg chg="mod">
          <ac:chgData name="VENTER, Wendy" userId="c0669ad9-b3e8-40cc-ac16-4ce7248a352d" providerId="ADAL" clId="{3319C262-054C-40B7-ADC7-AB0D4D21D95E}" dt="2022-03-13T10:29:34.136" v="8388"/>
          <ac:spMkLst>
            <pc:docMk/>
            <pc:sldMk cId="4154477915" sldId="2076138464"/>
            <ac:spMk id="13" creationId="{BE485D95-1A8C-44AA-94C6-7377C929433F}"/>
          </ac:spMkLst>
        </pc:spChg>
        <pc:spChg chg="mod">
          <ac:chgData name="VENTER, Wendy" userId="c0669ad9-b3e8-40cc-ac16-4ce7248a352d" providerId="ADAL" clId="{3319C262-054C-40B7-ADC7-AB0D4D21D95E}" dt="2022-03-13T10:29:34.136" v="8388"/>
          <ac:spMkLst>
            <pc:docMk/>
            <pc:sldMk cId="4154477915" sldId="2076138464"/>
            <ac:spMk id="14" creationId="{578F010F-68AC-4501-B67A-39B4EBE9B29C}"/>
          </ac:spMkLst>
        </pc:spChg>
        <pc:spChg chg="mod">
          <ac:chgData name="VENTER, Wendy" userId="c0669ad9-b3e8-40cc-ac16-4ce7248a352d" providerId="ADAL" clId="{3319C262-054C-40B7-ADC7-AB0D4D21D95E}" dt="2022-03-13T10:29:34.136" v="8388"/>
          <ac:spMkLst>
            <pc:docMk/>
            <pc:sldMk cId="4154477915" sldId="2076138464"/>
            <ac:spMk id="15" creationId="{F3BA67B7-C077-4AC8-9D16-B2B83CC176A1}"/>
          </ac:spMkLst>
        </pc:spChg>
        <pc:spChg chg="mod">
          <ac:chgData name="VENTER, Wendy" userId="c0669ad9-b3e8-40cc-ac16-4ce7248a352d" providerId="ADAL" clId="{3319C262-054C-40B7-ADC7-AB0D4D21D95E}" dt="2022-03-13T10:29:34.136" v="8388"/>
          <ac:spMkLst>
            <pc:docMk/>
            <pc:sldMk cId="4154477915" sldId="2076138464"/>
            <ac:spMk id="16" creationId="{24F0B74B-74D1-48E5-A918-EEAECF398F60}"/>
          </ac:spMkLst>
        </pc:spChg>
        <pc:spChg chg="mod">
          <ac:chgData name="VENTER, Wendy" userId="c0669ad9-b3e8-40cc-ac16-4ce7248a352d" providerId="ADAL" clId="{3319C262-054C-40B7-ADC7-AB0D4D21D95E}" dt="2022-03-13T10:29:34.136" v="8388"/>
          <ac:spMkLst>
            <pc:docMk/>
            <pc:sldMk cId="4154477915" sldId="2076138464"/>
            <ac:spMk id="17" creationId="{AB1A9572-7BCD-4E58-AA87-343EC2E1093A}"/>
          </ac:spMkLst>
        </pc:spChg>
        <pc:spChg chg="mod">
          <ac:chgData name="VENTER, Wendy" userId="c0669ad9-b3e8-40cc-ac16-4ce7248a352d" providerId="ADAL" clId="{3319C262-054C-40B7-ADC7-AB0D4D21D95E}" dt="2022-03-13T10:29:34.136" v="8388"/>
          <ac:spMkLst>
            <pc:docMk/>
            <pc:sldMk cId="4154477915" sldId="2076138464"/>
            <ac:spMk id="18" creationId="{8D95DF4F-3535-4DFD-B4B3-95253661C2F8}"/>
          </ac:spMkLst>
        </pc:spChg>
        <pc:spChg chg="mod">
          <ac:chgData name="VENTER, Wendy" userId="c0669ad9-b3e8-40cc-ac16-4ce7248a352d" providerId="ADAL" clId="{3319C262-054C-40B7-ADC7-AB0D4D21D95E}" dt="2022-03-13T10:29:34.136" v="8388"/>
          <ac:spMkLst>
            <pc:docMk/>
            <pc:sldMk cId="4154477915" sldId="2076138464"/>
            <ac:spMk id="19" creationId="{F5E91889-3D82-479E-9D3C-99F402D6B690}"/>
          </ac:spMkLst>
        </pc:spChg>
        <pc:grpChg chg="mod">
          <ac:chgData name="VENTER, Wendy" userId="c0669ad9-b3e8-40cc-ac16-4ce7248a352d" providerId="ADAL" clId="{3319C262-054C-40B7-ADC7-AB0D4D21D95E}" dt="2022-03-13T10:29:50.367" v="8389" actId="14100"/>
          <ac:grpSpMkLst>
            <pc:docMk/>
            <pc:sldMk cId="4154477915" sldId="2076138464"/>
            <ac:grpSpMk id="8" creationId="{88BFE6A9-9D77-4C3B-BD94-16D250A0A228}"/>
          </ac:grpSpMkLst>
        </pc:grpChg>
        <pc:grpChg chg="add mod">
          <ac:chgData name="VENTER, Wendy" userId="c0669ad9-b3e8-40cc-ac16-4ce7248a352d" providerId="ADAL" clId="{3319C262-054C-40B7-ADC7-AB0D4D21D95E}" dt="2022-03-13T10:29:34.136" v="8388"/>
          <ac:grpSpMkLst>
            <pc:docMk/>
            <pc:sldMk cId="4154477915" sldId="2076138464"/>
            <ac:grpSpMk id="11" creationId="{C2C571D1-23A7-46B6-BD14-7B990C789852}"/>
          </ac:grpSpMkLst>
        </pc:grpChg>
        <pc:grpChg chg="mod">
          <ac:chgData name="VENTER, Wendy" userId="c0669ad9-b3e8-40cc-ac16-4ce7248a352d" providerId="ADAL" clId="{3319C262-054C-40B7-ADC7-AB0D4D21D95E}" dt="2022-03-13T10:29:34.136" v="8388"/>
          <ac:grpSpMkLst>
            <pc:docMk/>
            <pc:sldMk cId="4154477915" sldId="2076138464"/>
            <ac:grpSpMk id="12" creationId="{8C175AE6-3AD2-498A-B498-5CD56CCB1BAE}"/>
          </ac:grpSpMkLst>
        </pc:grpChg>
        <pc:graphicFrameChg chg="del">
          <ac:chgData name="VENTER, Wendy" userId="c0669ad9-b3e8-40cc-ac16-4ce7248a352d" providerId="ADAL" clId="{3319C262-054C-40B7-ADC7-AB0D4D21D95E}" dt="2022-03-13T05:06:14.557" v="5533" actId="478"/>
          <ac:graphicFrameMkLst>
            <pc:docMk/>
            <pc:sldMk cId="4154477915" sldId="2076138464"/>
            <ac:graphicFrameMk id="5" creationId="{83E4438A-600B-4524-BB04-2D50079C8E40}"/>
          </ac:graphicFrameMkLst>
        </pc:graphicFrameChg>
      </pc:sldChg>
      <pc:sldChg chg="addSp modSp add">
        <pc:chgData name="VENTER, Wendy" userId="c0669ad9-b3e8-40cc-ac16-4ce7248a352d" providerId="ADAL" clId="{3319C262-054C-40B7-ADC7-AB0D4D21D95E}" dt="2022-03-13T10:39:17.727" v="8454"/>
        <pc:sldMkLst>
          <pc:docMk/>
          <pc:sldMk cId="93003831" sldId="2076138467"/>
        </pc:sldMkLst>
        <pc:spChg chg="mod">
          <ac:chgData name="VENTER, Wendy" userId="c0669ad9-b3e8-40cc-ac16-4ce7248a352d" providerId="ADAL" clId="{3319C262-054C-40B7-ADC7-AB0D4D21D95E}" dt="2022-03-13T10:39:17.727" v="8454"/>
          <ac:spMkLst>
            <pc:docMk/>
            <pc:sldMk cId="93003831" sldId="2076138467"/>
            <ac:spMk id="7" creationId="{C5C81D97-D43D-4E0E-82B7-34FA9F161ABF}"/>
          </ac:spMkLst>
        </pc:spChg>
        <pc:spChg chg="mod">
          <ac:chgData name="VENTER, Wendy" userId="c0669ad9-b3e8-40cc-ac16-4ce7248a352d" providerId="ADAL" clId="{3319C262-054C-40B7-ADC7-AB0D4D21D95E}" dt="2022-03-13T10:39:17.727" v="8454"/>
          <ac:spMkLst>
            <pc:docMk/>
            <pc:sldMk cId="93003831" sldId="2076138467"/>
            <ac:spMk id="8" creationId="{24653B3B-BE6D-4B4F-A2FB-267BC6A4B206}"/>
          </ac:spMkLst>
        </pc:spChg>
        <pc:spChg chg="mod">
          <ac:chgData name="VENTER, Wendy" userId="c0669ad9-b3e8-40cc-ac16-4ce7248a352d" providerId="ADAL" clId="{3319C262-054C-40B7-ADC7-AB0D4D21D95E}" dt="2022-03-13T10:39:17.727" v="8454"/>
          <ac:spMkLst>
            <pc:docMk/>
            <pc:sldMk cId="93003831" sldId="2076138467"/>
            <ac:spMk id="9" creationId="{48A46BDF-C4C6-455F-AE69-27123D05439A}"/>
          </ac:spMkLst>
        </pc:spChg>
        <pc:spChg chg="mod">
          <ac:chgData name="VENTER, Wendy" userId="c0669ad9-b3e8-40cc-ac16-4ce7248a352d" providerId="ADAL" clId="{3319C262-054C-40B7-ADC7-AB0D4D21D95E}" dt="2022-03-13T10:39:17.727" v="8454"/>
          <ac:spMkLst>
            <pc:docMk/>
            <pc:sldMk cId="93003831" sldId="2076138467"/>
            <ac:spMk id="10" creationId="{10E59FA7-2C21-4D15-8A13-0078F0EEC6F5}"/>
          </ac:spMkLst>
        </pc:spChg>
        <pc:spChg chg="mod">
          <ac:chgData name="VENTER, Wendy" userId="c0669ad9-b3e8-40cc-ac16-4ce7248a352d" providerId="ADAL" clId="{3319C262-054C-40B7-ADC7-AB0D4D21D95E}" dt="2022-03-13T10:39:17.727" v="8454"/>
          <ac:spMkLst>
            <pc:docMk/>
            <pc:sldMk cId="93003831" sldId="2076138467"/>
            <ac:spMk id="12" creationId="{BAE37AE5-DE05-4C0A-9262-8582B81E63FA}"/>
          </ac:spMkLst>
        </pc:spChg>
        <pc:spChg chg="mod">
          <ac:chgData name="VENTER, Wendy" userId="c0669ad9-b3e8-40cc-ac16-4ce7248a352d" providerId="ADAL" clId="{3319C262-054C-40B7-ADC7-AB0D4D21D95E}" dt="2022-03-13T10:39:17.727" v="8454"/>
          <ac:spMkLst>
            <pc:docMk/>
            <pc:sldMk cId="93003831" sldId="2076138467"/>
            <ac:spMk id="13" creationId="{814F79D4-36CE-4246-A0AF-64728E765305}"/>
          </ac:spMkLst>
        </pc:spChg>
        <pc:spChg chg="mod">
          <ac:chgData name="VENTER, Wendy" userId="c0669ad9-b3e8-40cc-ac16-4ce7248a352d" providerId="ADAL" clId="{3319C262-054C-40B7-ADC7-AB0D4D21D95E}" dt="2022-03-13T10:39:17.727" v="8454"/>
          <ac:spMkLst>
            <pc:docMk/>
            <pc:sldMk cId="93003831" sldId="2076138467"/>
            <ac:spMk id="14" creationId="{F0C41932-0F69-41F7-8B12-AF09839A5611}"/>
          </ac:spMkLst>
        </pc:spChg>
        <pc:grpChg chg="add mod">
          <ac:chgData name="VENTER, Wendy" userId="c0669ad9-b3e8-40cc-ac16-4ce7248a352d" providerId="ADAL" clId="{3319C262-054C-40B7-ADC7-AB0D4D21D95E}" dt="2022-03-13T10:39:17.727" v="8454"/>
          <ac:grpSpMkLst>
            <pc:docMk/>
            <pc:sldMk cId="93003831" sldId="2076138467"/>
            <ac:grpSpMk id="5" creationId="{A3597426-6D68-4E1D-B456-9A415C0C57F6}"/>
          </ac:grpSpMkLst>
        </pc:grpChg>
        <pc:grpChg chg="mod">
          <ac:chgData name="VENTER, Wendy" userId="c0669ad9-b3e8-40cc-ac16-4ce7248a352d" providerId="ADAL" clId="{3319C262-054C-40B7-ADC7-AB0D4D21D95E}" dt="2022-03-13T10:39:17.727" v="8454"/>
          <ac:grpSpMkLst>
            <pc:docMk/>
            <pc:sldMk cId="93003831" sldId="2076138467"/>
            <ac:grpSpMk id="6" creationId="{1A8CA262-FE06-4A68-BD12-0C17EB6F2A6A}"/>
          </ac:grpSpMkLst>
        </pc:grpChg>
      </pc:sldChg>
      <pc:sldChg chg="addSp delSp modSp add mod">
        <pc:chgData name="VENTER, Wendy" userId="c0669ad9-b3e8-40cc-ac16-4ce7248a352d" providerId="ADAL" clId="{3319C262-054C-40B7-ADC7-AB0D4D21D95E}" dt="2022-03-13T10:39:23.486" v="8455"/>
        <pc:sldMkLst>
          <pc:docMk/>
          <pc:sldMk cId="2837239055" sldId="2076138468"/>
        </pc:sldMkLst>
        <pc:spChg chg="del">
          <ac:chgData name="VENTER, Wendy" userId="c0669ad9-b3e8-40cc-ac16-4ce7248a352d" providerId="ADAL" clId="{3319C262-054C-40B7-ADC7-AB0D4D21D95E}" dt="2022-03-13T07:13:53.459" v="6564" actId="478"/>
          <ac:spMkLst>
            <pc:docMk/>
            <pc:sldMk cId="2837239055" sldId="2076138468"/>
            <ac:spMk id="2" creationId="{6FF2C7F5-73AE-40D4-9736-8815398128B8}"/>
          </ac:spMkLst>
        </pc:spChg>
        <pc:spChg chg="add mod">
          <ac:chgData name="VENTER, Wendy" userId="c0669ad9-b3e8-40cc-ac16-4ce7248a352d" providerId="ADAL" clId="{3319C262-054C-40B7-ADC7-AB0D4D21D95E}" dt="2022-03-13T07:13:53.459" v="6564" actId="478"/>
          <ac:spMkLst>
            <pc:docMk/>
            <pc:sldMk cId="2837239055" sldId="2076138468"/>
            <ac:spMk id="7" creationId="{A8F77CD5-C29F-4F03-B94B-BE9C84448E6A}"/>
          </ac:spMkLst>
        </pc:spChg>
        <pc:spChg chg="mod">
          <ac:chgData name="VENTER, Wendy" userId="c0669ad9-b3e8-40cc-ac16-4ce7248a352d" providerId="ADAL" clId="{3319C262-054C-40B7-ADC7-AB0D4D21D95E}" dt="2022-03-13T10:39:23.486" v="8455"/>
          <ac:spMkLst>
            <pc:docMk/>
            <pc:sldMk cId="2837239055" sldId="2076138468"/>
            <ac:spMk id="9" creationId="{7B1B8016-4845-47F9-A362-1BF69B18C490}"/>
          </ac:spMkLst>
        </pc:spChg>
        <pc:spChg chg="mod">
          <ac:chgData name="VENTER, Wendy" userId="c0669ad9-b3e8-40cc-ac16-4ce7248a352d" providerId="ADAL" clId="{3319C262-054C-40B7-ADC7-AB0D4D21D95E}" dt="2022-03-13T10:39:23.486" v="8455"/>
          <ac:spMkLst>
            <pc:docMk/>
            <pc:sldMk cId="2837239055" sldId="2076138468"/>
            <ac:spMk id="10" creationId="{32A46F4D-612E-4211-AD5A-B3B22D8BC790}"/>
          </ac:spMkLst>
        </pc:spChg>
        <pc:spChg chg="mod">
          <ac:chgData name="VENTER, Wendy" userId="c0669ad9-b3e8-40cc-ac16-4ce7248a352d" providerId="ADAL" clId="{3319C262-054C-40B7-ADC7-AB0D4D21D95E}" dt="2022-03-13T10:39:23.486" v="8455"/>
          <ac:spMkLst>
            <pc:docMk/>
            <pc:sldMk cId="2837239055" sldId="2076138468"/>
            <ac:spMk id="11" creationId="{8DF2C75F-5E9B-4290-A1FE-AEB90F359533}"/>
          </ac:spMkLst>
        </pc:spChg>
        <pc:spChg chg="mod">
          <ac:chgData name="VENTER, Wendy" userId="c0669ad9-b3e8-40cc-ac16-4ce7248a352d" providerId="ADAL" clId="{3319C262-054C-40B7-ADC7-AB0D4D21D95E}" dt="2022-03-13T10:39:23.486" v="8455"/>
          <ac:spMkLst>
            <pc:docMk/>
            <pc:sldMk cId="2837239055" sldId="2076138468"/>
            <ac:spMk id="12" creationId="{09596722-6CF9-43F4-A3D1-58C2FE37A0B3}"/>
          </ac:spMkLst>
        </pc:spChg>
        <pc:spChg chg="mod">
          <ac:chgData name="VENTER, Wendy" userId="c0669ad9-b3e8-40cc-ac16-4ce7248a352d" providerId="ADAL" clId="{3319C262-054C-40B7-ADC7-AB0D4D21D95E}" dt="2022-03-13T10:39:23.486" v="8455"/>
          <ac:spMkLst>
            <pc:docMk/>
            <pc:sldMk cId="2837239055" sldId="2076138468"/>
            <ac:spMk id="13" creationId="{235D0E1C-4643-402B-A76C-2831D3116BF0}"/>
          </ac:spMkLst>
        </pc:spChg>
        <pc:spChg chg="mod">
          <ac:chgData name="VENTER, Wendy" userId="c0669ad9-b3e8-40cc-ac16-4ce7248a352d" providerId="ADAL" clId="{3319C262-054C-40B7-ADC7-AB0D4D21D95E}" dt="2022-03-13T10:39:23.486" v="8455"/>
          <ac:spMkLst>
            <pc:docMk/>
            <pc:sldMk cId="2837239055" sldId="2076138468"/>
            <ac:spMk id="14" creationId="{F8B01339-F6EF-4AFB-B09B-7E7E2746352F}"/>
          </ac:spMkLst>
        </pc:spChg>
        <pc:spChg chg="mod">
          <ac:chgData name="VENTER, Wendy" userId="c0669ad9-b3e8-40cc-ac16-4ce7248a352d" providerId="ADAL" clId="{3319C262-054C-40B7-ADC7-AB0D4D21D95E}" dt="2022-03-13T10:39:23.486" v="8455"/>
          <ac:spMkLst>
            <pc:docMk/>
            <pc:sldMk cId="2837239055" sldId="2076138468"/>
            <ac:spMk id="15" creationId="{119D1BD6-6522-4994-BE4C-EC1930BDC6A2}"/>
          </ac:spMkLst>
        </pc:spChg>
        <pc:grpChg chg="add mod">
          <ac:chgData name="VENTER, Wendy" userId="c0669ad9-b3e8-40cc-ac16-4ce7248a352d" providerId="ADAL" clId="{3319C262-054C-40B7-ADC7-AB0D4D21D95E}" dt="2022-03-13T10:39:23.486" v="8455"/>
          <ac:grpSpMkLst>
            <pc:docMk/>
            <pc:sldMk cId="2837239055" sldId="2076138468"/>
            <ac:grpSpMk id="5" creationId="{9D157900-B2CA-4410-8751-B135FF429542}"/>
          </ac:grpSpMkLst>
        </pc:grpChg>
        <pc:grpChg chg="mod">
          <ac:chgData name="VENTER, Wendy" userId="c0669ad9-b3e8-40cc-ac16-4ce7248a352d" providerId="ADAL" clId="{3319C262-054C-40B7-ADC7-AB0D4D21D95E}" dt="2022-03-13T10:39:23.486" v="8455"/>
          <ac:grpSpMkLst>
            <pc:docMk/>
            <pc:sldMk cId="2837239055" sldId="2076138468"/>
            <ac:grpSpMk id="8" creationId="{F9F6CA38-2D79-4E60-9E5F-47F4EBC992BF}"/>
          </ac:grpSpMkLst>
        </pc:grpChg>
        <pc:graphicFrameChg chg="del">
          <ac:chgData name="VENTER, Wendy" userId="c0669ad9-b3e8-40cc-ac16-4ce7248a352d" providerId="ADAL" clId="{3319C262-054C-40B7-ADC7-AB0D4D21D95E}" dt="2022-03-13T07:14:27.330" v="6567" actId="478"/>
          <ac:graphicFrameMkLst>
            <pc:docMk/>
            <pc:sldMk cId="2837239055" sldId="2076138468"/>
            <ac:graphicFrameMk id="5" creationId="{83E4438A-600B-4524-BB04-2D50079C8E40}"/>
          </ac:graphicFrameMkLst>
        </pc:graphicFrameChg>
        <pc:picChg chg="mod">
          <ac:chgData name="VENTER, Wendy" userId="c0669ad9-b3e8-40cc-ac16-4ce7248a352d" providerId="ADAL" clId="{3319C262-054C-40B7-ADC7-AB0D4D21D95E}" dt="2022-03-13T07:13:59.918" v="6566" actId="14100"/>
          <ac:picMkLst>
            <pc:docMk/>
            <pc:sldMk cId="2837239055" sldId="2076138468"/>
            <ac:picMk id="6" creationId="{3B9078E5-5CE6-43EA-ABA1-D025825BCBD3}"/>
          </ac:picMkLst>
        </pc:picChg>
      </pc:sldChg>
      <pc:sldChg chg="modSp mod">
        <pc:chgData name="VENTER, Wendy" userId="c0669ad9-b3e8-40cc-ac16-4ce7248a352d" providerId="ADAL" clId="{3319C262-054C-40B7-ADC7-AB0D4D21D95E}" dt="2022-03-13T07:50:33.690" v="8031" actId="20577"/>
        <pc:sldMkLst>
          <pc:docMk/>
          <pc:sldMk cId="429327420" sldId="2076138469"/>
        </pc:sldMkLst>
        <pc:spChg chg="mod">
          <ac:chgData name="VENTER, Wendy" userId="c0669ad9-b3e8-40cc-ac16-4ce7248a352d" providerId="ADAL" clId="{3319C262-054C-40B7-ADC7-AB0D4D21D95E}" dt="2022-03-13T07:50:33.690" v="8031" actId="20577"/>
          <ac:spMkLst>
            <pc:docMk/>
            <pc:sldMk cId="429327420" sldId="2076138469"/>
            <ac:spMk id="2" creationId="{60616D82-F325-480B-8150-6FD1337281A2}"/>
          </ac:spMkLst>
        </pc:spChg>
        <pc:spChg chg="mod">
          <ac:chgData name="VENTER, Wendy" userId="c0669ad9-b3e8-40cc-ac16-4ce7248a352d" providerId="ADAL" clId="{3319C262-054C-40B7-ADC7-AB0D4D21D95E}" dt="2022-03-13T07:50:03.335" v="8009" actId="20577"/>
          <ac:spMkLst>
            <pc:docMk/>
            <pc:sldMk cId="429327420" sldId="2076138469"/>
            <ac:spMk id="3" creationId="{9705724E-AEFA-42D0-A20E-DEF93FDE6F55}"/>
          </ac:spMkLst>
        </pc:spChg>
      </pc:sldChg>
      <pc:sldChg chg="addSp delSp modSp add del mod ord addAnim delAnim modAnim">
        <pc:chgData name="VENTER, Wendy" userId="c0669ad9-b3e8-40cc-ac16-4ce7248a352d" providerId="ADAL" clId="{3319C262-054C-40B7-ADC7-AB0D4D21D95E}" dt="2022-03-11T09:38:58.122" v="1999" actId="47"/>
        <pc:sldMkLst>
          <pc:docMk/>
          <pc:sldMk cId="4204120467" sldId="2141411427"/>
        </pc:sldMkLst>
        <pc:spChg chg="del topLvl">
          <ac:chgData name="VENTER, Wendy" userId="c0669ad9-b3e8-40cc-ac16-4ce7248a352d" providerId="ADAL" clId="{3319C262-054C-40B7-ADC7-AB0D4D21D95E}" dt="2022-03-11T07:47:06.150" v="130" actId="478"/>
          <ac:spMkLst>
            <pc:docMk/>
            <pc:sldMk cId="4204120467" sldId="2141411427"/>
            <ac:spMk id="5" creationId="{6D597923-D0E4-43F5-A127-092FF62C5E46}"/>
          </ac:spMkLst>
        </pc:spChg>
        <pc:spChg chg="add del mod">
          <ac:chgData name="VENTER, Wendy" userId="c0669ad9-b3e8-40cc-ac16-4ce7248a352d" providerId="ADAL" clId="{3319C262-054C-40B7-ADC7-AB0D4D21D95E}" dt="2022-03-11T09:27:26.309" v="1797" actId="21"/>
          <ac:spMkLst>
            <pc:docMk/>
            <pc:sldMk cId="4204120467" sldId="2141411427"/>
            <ac:spMk id="11" creationId="{655BC298-70C0-439A-870D-DF8D8F7C7443}"/>
          </ac:spMkLst>
        </pc:spChg>
        <pc:grpChg chg="del">
          <ac:chgData name="VENTER, Wendy" userId="c0669ad9-b3e8-40cc-ac16-4ce7248a352d" providerId="ADAL" clId="{3319C262-054C-40B7-ADC7-AB0D4D21D95E}" dt="2022-03-11T07:47:03.612" v="129" actId="478"/>
          <ac:grpSpMkLst>
            <pc:docMk/>
            <pc:sldMk cId="4204120467" sldId="2141411427"/>
            <ac:grpSpMk id="16" creationId="{6D1A7946-105A-4819-ABA6-4242FDF52978}"/>
          </ac:grpSpMkLst>
        </pc:grpChg>
        <pc:cxnChg chg="del topLvl">
          <ac:chgData name="VENTER, Wendy" userId="c0669ad9-b3e8-40cc-ac16-4ce7248a352d" providerId="ADAL" clId="{3319C262-054C-40B7-ADC7-AB0D4D21D95E}" dt="2022-03-11T07:47:03.612" v="129" actId="478"/>
          <ac:cxnSpMkLst>
            <pc:docMk/>
            <pc:sldMk cId="4204120467" sldId="2141411427"/>
            <ac:cxnSpMk id="9" creationId="{B74F3926-196D-4FE4-A2F6-8F7096F414BC}"/>
          </ac:cxnSpMkLst>
        </pc:cxnChg>
      </pc:sldChg>
      <pc:sldChg chg="addSp delSp modSp add mod delAnim modNotesTx">
        <pc:chgData name="VENTER, Wendy" userId="c0669ad9-b3e8-40cc-ac16-4ce7248a352d" providerId="ADAL" clId="{3319C262-054C-40B7-ADC7-AB0D4D21D95E}" dt="2022-03-13T07:51:48.151" v="8039"/>
        <pc:sldMkLst>
          <pc:docMk/>
          <pc:sldMk cId="4012333107" sldId="2141411428"/>
        </pc:sldMkLst>
        <pc:spChg chg="mod">
          <ac:chgData name="VENTER, Wendy" userId="c0669ad9-b3e8-40cc-ac16-4ce7248a352d" providerId="ADAL" clId="{3319C262-054C-40B7-ADC7-AB0D4D21D95E}" dt="2022-03-11T15:10:48.560" v="3938" actId="20577"/>
          <ac:spMkLst>
            <pc:docMk/>
            <pc:sldMk cId="4012333107" sldId="2141411428"/>
            <ac:spMk id="2" creationId="{65A27266-795B-4303-963B-B0DDBA30BC81}"/>
          </ac:spMkLst>
        </pc:spChg>
        <pc:spChg chg="del">
          <ac:chgData name="VENTER, Wendy" userId="c0669ad9-b3e8-40cc-ac16-4ce7248a352d" providerId="ADAL" clId="{3319C262-054C-40B7-ADC7-AB0D4D21D95E}" dt="2022-03-11T07:49:10.333" v="235" actId="478"/>
          <ac:spMkLst>
            <pc:docMk/>
            <pc:sldMk cId="4012333107" sldId="2141411428"/>
            <ac:spMk id="3" creationId="{422E15A9-733B-44EA-9871-147026356AF6}"/>
          </ac:spMkLst>
        </pc:spChg>
        <pc:spChg chg="add del mod">
          <ac:chgData name="VENTER, Wendy" userId="c0669ad9-b3e8-40cc-ac16-4ce7248a352d" providerId="ADAL" clId="{3319C262-054C-40B7-ADC7-AB0D4D21D95E}" dt="2022-03-11T07:49:34.558" v="237" actId="478"/>
          <ac:spMkLst>
            <pc:docMk/>
            <pc:sldMk cId="4012333107" sldId="2141411428"/>
            <ac:spMk id="5" creationId="{E6EC2ECA-F11F-4D59-A80A-C674C197F13D}"/>
          </ac:spMkLst>
        </pc:spChg>
        <pc:spChg chg="del">
          <ac:chgData name="VENTER, Wendy" userId="c0669ad9-b3e8-40cc-ac16-4ce7248a352d" providerId="ADAL" clId="{3319C262-054C-40B7-ADC7-AB0D4D21D95E}" dt="2022-03-11T07:49:29.241" v="236" actId="478"/>
          <ac:spMkLst>
            <pc:docMk/>
            <pc:sldMk cId="4012333107" sldId="2141411428"/>
            <ac:spMk id="10" creationId="{CCEA964D-2AB4-4107-AF6E-DE954CEC599B}"/>
          </ac:spMkLst>
        </pc:spChg>
        <pc:spChg chg="add mod">
          <ac:chgData name="VENTER, Wendy" userId="c0669ad9-b3e8-40cc-ac16-4ce7248a352d" providerId="ADAL" clId="{3319C262-054C-40B7-ADC7-AB0D4D21D95E}" dt="2022-03-11T15:15:12.777" v="4333" actId="20577"/>
          <ac:spMkLst>
            <pc:docMk/>
            <pc:sldMk cId="4012333107" sldId="2141411428"/>
            <ac:spMk id="11" creationId="{03FD9351-0837-4964-B490-4A3A74AA5172}"/>
          </ac:spMkLst>
        </pc:spChg>
        <pc:spChg chg="add del mod">
          <ac:chgData name="VENTER, Wendy" userId="c0669ad9-b3e8-40cc-ac16-4ce7248a352d" providerId="ADAL" clId="{3319C262-054C-40B7-ADC7-AB0D4D21D95E}" dt="2022-03-11T09:26:56.131" v="1792" actId="21"/>
          <ac:spMkLst>
            <pc:docMk/>
            <pc:sldMk cId="4012333107" sldId="2141411428"/>
            <ac:spMk id="12" creationId="{A32C8146-5BE4-4B50-A251-F821718DF475}"/>
          </ac:spMkLst>
        </pc:spChg>
        <pc:spChg chg="add del mod">
          <ac:chgData name="VENTER, Wendy" userId="c0669ad9-b3e8-40cc-ac16-4ce7248a352d" providerId="ADAL" clId="{3319C262-054C-40B7-ADC7-AB0D4D21D95E}" dt="2022-03-11T09:27:49.381" v="1799" actId="21"/>
          <ac:spMkLst>
            <pc:docMk/>
            <pc:sldMk cId="4012333107" sldId="2141411428"/>
            <ac:spMk id="14" creationId="{CEEA25DB-7B97-4A84-99FF-F9519D2C7332}"/>
          </ac:spMkLst>
        </pc:spChg>
        <pc:graphicFrameChg chg="del mod">
          <ac:chgData name="VENTER, Wendy" userId="c0669ad9-b3e8-40cc-ac16-4ce7248a352d" providerId="ADAL" clId="{3319C262-054C-40B7-ADC7-AB0D4D21D95E}" dt="2022-03-13T07:51:45.881" v="8038" actId="478"/>
          <ac:graphicFrameMkLst>
            <pc:docMk/>
            <pc:sldMk cId="4012333107" sldId="2141411428"/>
            <ac:graphicFrameMk id="9" creationId="{775D24A2-CC36-47A2-92BC-F87F2D4B6E6A}"/>
          </ac:graphicFrameMkLst>
        </pc:graphicFrameChg>
        <pc:graphicFrameChg chg="add mod">
          <ac:chgData name="VENTER, Wendy" userId="c0669ad9-b3e8-40cc-ac16-4ce7248a352d" providerId="ADAL" clId="{3319C262-054C-40B7-ADC7-AB0D4D21D95E}" dt="2022-03-13T07:51:48.151" v="8039"/>
          <ac:graphicFrameMkLst>
            <pc:docMk/>
            <pc:sldMk cId="4012333107" sldId="2141411428"/>
            <ac:graphicFrameMk id="10" creationId="{3E9649F6-7D94-4CF6-A04E-BD8265B833BC}"/>
          </ac:graphicFrameMkLst>
        </pc:graphicFrameChg>
        <pc:graphicFrameChg chg="add mod modGraphic">
          <ac:chgData name="VENTER, Wendy" userId="c0669ad9-b3e8-40cc-ac16-4ce7248a352d" providerId="ADAL" clId="{3319C262-054C-40B7-ADC7-AB0D4D21D95E}" dt="2022-03-11T15:14:27.944" v="4264" actId="20577"/>
          <ac:graphicFrameMkLst>
            <pc:docMk/>
            <pc:sldMk cId="4012333107" sldId="2141411428"/>
            <ac:graphicFrameMk id="15" creationId="{54050117-8780-4D93-8E20-90685A05B9C3}"/>
          </ac:graphicFrameMkLst>
        </pc:graphicFrameChg>
        <pc:graphicFrameChg chg="add mod">
          <ac:chgData name="VENTER, Wendy" userId="c0669ad9-b3e8-40cc-ac16-4ce7248a352d" providerId="ADAL" clId="{3319C262-054C-40B7-ADC7-AB0D4D21D95E}" dt="2022-03-11T09:53:36.945" v="2993"/>
          <ac:graphicFrameMkLst>
            <pc:docMk/>
            <pc:sldMk cId="4012333107" sldId="2141411428"/>
            <ac:graphicFrameMk id="16" creationId="{54CE1245-E942-4D88-A156-BB765777F781}"/>
          </ac:graphicFrameMkLst>
        </pc:graphicFrameChg>
      </pc:sldChg>
      <pc:sldChg chg="addSp delSp modSp new del mod delAnim modAnim">
        <pc:chgData name="VENTER, Wendy" userId="c0669ad9-b3e8-40cc-ac16-4ce7248a352d" providerId="ADAL" clId="{3319C262-054C-40B7-ADC7-AB0D4D21D95E}" dt="2022-03-11T09:39:17.942" v="2000" actId="47"/>
        <pc:sldMkLst>
          <pc:docMk/>
          <pc:sldMk cId="3191911722" sldId="2141411429"/>
        </pc:sldMkLst>
        <pc:spChg chg="mod">
          <ac:chgData name="VENTER, Wendy" userId="c0669ad9-b3e8-40cc-ac16-4ce7248a352d" providerId="ADAL" clId="{3319C262-054C-40B7-ADC7-AB0D4D21D95E}" dt="2022-03-11T09:36:14.503" v="1946" actId="27636"/>
          <ac:spMkLst>
            <pc:docMk/>
            <pc:sldMk cId="3191911722" sldId="2141411429"/>
            <ac:spMk id="2" creationId="{5BD194F5-4394-4B0F-9741-D8AF854648E5}"/>
          </ac:spMkLst>
        </pc:spChg>
        <pc:spChg chg="del">
          <ac:chgData name="VENTER, Wendy" userId="c0669ad9-b3e8-40cc-ac16-4ce7248a352d" providerId="ADAL" clId="{3319C262-054C-40B7-ADC7-AB0D4D21D95E}" dt="2022-03-11T09:27:31.510" v="1798"/>
          <ac:spMkLst>
            <pc:docMk/>
            <pc:sldMk cId="3191911722" sldId="2141411429"/>
            <ac:spMk id="3" creationId="{BB0C53E1-0C0C-4233-B86C-982BB6A8C736}"/>
          </ac:spMkLst>
        </pc:spChg>
        <pc:spChg chg="mod">
          <ac:chgData name="VENTER, Wendy" userId="c0669ad9-b3e8-40cc-ac16-4ce7248a352d" providerId="ADAL" clId="{3319C262-054C-40B7-ADC7-AB0D4D21D95E}" dt="2022-03-11T08:03:07.292" v="700" actId="27636"/>
          <ac:spMkLst>
            <pc:docMk/>
            <pc:sldMk cId="3191911722" sldId="2141411429"/>
            <ac:spMk id="4" creationId="{BE9462BE-6F26-4E65-9817-599302F1F321}"/>
          </ac:spMkLst>
        </pc:spChg>
        <pc:spChg chg="add mod">
          <ac:chgData name="VENTER, Wendy" userId="c0669ad9-b3e8-40cc-ac16-4ce7248a352d" providerId="ADAL" clId="{3319C262-054C-40B7-ADC7-AB0D4D21D95E}" dt="2022-03-11T09:36:50.089" v="1951" actId="1076"/>
          <ac:spMkLst>
            <pc:docMk/>
            <pc:sldMk cId="3191911722" sldId="2141411429"/>
            <ac:spMk id="5" creationId="{E57A4895-49A9-43C1-90F0-C2B244AFCED9}"/>
          </ac:spMkLst>
        </pc:spChg>
        <pc:spChg chg="add del mod">
          <ac:chgData name="VENTER, Wendy" userId="c0669ad9-b3e8-40cc-ac16-4ce7248a352d" providerId="ADAL" clId="{3319C262-054C-40B7-ADC7-AB0D4D21D95E}" dt="2022-03-11T09:36:40.839" v="1949" actId="478"/>
          <ac:spMkLst>
            <pc:docMk/>
            <pc:sldMk cId="3191911722" sldId="2141411429"/>
            <ac:spMk id="6" creationId="{7648DE70-42B4-4716-939A-BE2371E80BDD}"/>
          </ac:spMkLst>
        </pc:spChg>
        <pc:spChg chg="add mod">
          <ac:chgData name="VENTER, Wendy" userId="c0669ad9-b3e8-40cc-ac16-4ce7248a352d" providerId="ADAL" clId="{3319C262-054C-40B7-ADC7-AB0D4D21D95E}" dt="2022-03-11T09:35:28.494" v="1938" actId="1076"/>
          <ac:spMkLst>
            <pc:docMk/>
            <pc:sldMk cId="3191911722" sldId="2141411429"/>
            <ac:spMk id="7" creationId="{07766073-183E-4F7F-AAB7-CDE32E35B2B2}"/>
          </ac:spMkLst>
        </pc:spChg>
        <pc:spChg chg="add mod">
          <ac:chgData name="VENTER, Wendy" userId="c0669ad9-b3e8-40cc-ac16-4ce7248a352d" providerId="ADAL" clId="{3319C262-054C-40B7-ADC7-AB0D4D21D95E}" dt="2022-03-11T09:36:40.839" v="1949" actId="478"/>
          <ac:spMkLst>
            <pc:docMk/>
            <pc:sldMk cId="3191911722" sldId="2141411429"/>
            <ac:spMk id="9" creationId="{C112D67A-5350-4DF0-9C30-BA4C819AC0E0}"/>
          </ac:spMkLst>
        </pc:spChg>
      </pc:sldChg>
      <pc:sldChg chg="addSp delSp modSp new mod setBg modAnim">
        <pc:chgData name="VENTER, Wendy" userId="c0669ad9-b3e8-40cc-ac16-4ce7248a352d" providerId="ADAL" clId="{3319C262-054C-40B7-ADC7-AB0D4D21D95E}" dt="2022-03-13T07:49:54.248" v="7996" actId="20577"/>
        <pc:sldMkLst>
          <pc:docMk/>
          <pc:sldMk cId="2558254892" sldId="2141411430"/>
        </pc:sldMkLst>
        <pc:spChg chg="del">
          <ac:chgData name="VENTER, Wendy" userId="c0669ad9-b3e8-40cc-ac16-4ce7248a352d" providerId="ADAL" clId="{3319C262-054C-40B7-ADC7-AB0D4D21D95E}" dt="2022-03-11T08:06:28.602" v="852" actId="478"/>
          <ac:spMkLst>
            <pc:docMk/>
            <pc:sldMk cId="2558254892" sldId="2141411430"/>
            <ac:spMk id="2" creationId="{08F50851-ACC3-4B4D-A634-DDEA14684D08}"/>
          </ac:spMkLst>
        </pc:spChg>
        <pc:spChg chg="del">
          <ac:chgData name="VENTER, Wendy" userId="c0669ad9-b3e8-40cc-ac16-4ce7248a352d" providerId="ADAL" clId="{3319C262-054C-40B7-ADC7-AB0D4D21D95E}" dt="2022-03-11T08:06:35.367" v="854" actId="478"/>
          <ac:spMkLst>
            <pc:docMk/>
            <pc:sldMk cId="2558254892" sldId="2141411430"/>
            <ac:spMk id="3" creationId="{824C870D-5625-4DFA-B5F1-AE4402A6AE05}"/>
          </ac:spMkLst>
        </pc:spChg>
        <pc:spChg chg="mod ord">
          <ac:chgData name="VENTER, Wendy" userId="c0669ad9-b3e8-40cc-ac16-4ce7248a352d" providerId="ADAL" clId="{3319C262-054C-40B7-ADC7-AB0D4D21D95E}" dt="2022-03-11T08:07:09.424" v="860" actId="26606"/>
          <ac:spMkLst>
            <pc:docMk/>
            <pc:sldMk cId="2558254892" sldId="2141411430"/>
            <ac:spMk id="4" creationId="{E2B33D25-D61A-40A1-9029-9A9D8C17C2F7}"/>
          </ac:spMkLst>
        </pc:spChg>
        <pc:spChg chg="add mod">
          <ac:chgData name="VENTER, Wendy" userId="c0669ad9-b3e8-40cc-ac16-4ce7248a352d" providerId="ADAL" clId="{3319C262-054C-40B7-ADC7-AB0D4D21D95E}" dt="2022-03-11T09:54:18.068" v="2995" actId="1076"/>
          <ac:spMkLst>
            <pc:docMk/>
            <pc:sldMk cId="2558254892" sldId="2141411430"/>
            <ac:spMk id="5" creationId="{42D368BA-F8CA-4954-A57B-D7F6B7F328FF}"/>
          </ac:spMkLst>
        </pc:spChg>
        <pc:spChg chg="add mod">
          <ac:chgData name="VENTER, Wendy" userId="c0669ad9-b3e8-40cc-ac16-4ce7248a352d" providerId="ADAL" clId="{3319C262-054C-40B7-ADC7-AB0D4D21D95E}" dt="2022-03-11T08:07:47.477" v="868" actId="6549"/>
          <ac:spMkLst>
            <pc:docMk/>
            <pc:sldMk cId="2558254892" sldId="2141411430"/>
            <ac:spMk id="8" creationId="{D8271597-B441-4A7A-B4B3-54EA28B0FAA6}"/>
          </ac:spMkLst>
        </pc:spChg>
        <pc:spChg chg="add mod">
          <ac:chgData name="VENTER, Wendy" userId="c0669ad9-b3e8-40cc-ac16-4ce7248a352d" providerId="ADAL" clId="{3319C262-054C-40B7-ADC7-AB0D4D21D95E}" dt="2022-03-13T07:47:39.894" v="7904"/>
          <ac:spMkLst>
            <pc:docMk/>
            <pc:sldMk cId="2558254892" sldId="2141411430"/>
            <ac:spMk id="9" creationId="{F723743A-D7A9-4A2B-8684-2C1C93AA3DD7}"/>
          </ac:spMkLst>
        </pc:spChg>
        <pc:spChg chg="add mod">
          <ac:chgData name="VENTER, Wendy" userId="c0669ad9-b3e8-40cc-ac16-4ce7248a352d" providerId="ADAL" clId="{3319C262-054C-40B7-ADC7-AB0D4D21D95E}" dt="2022-03-11T09:52:02.920" v="2985"/>
          <ac:spMkLst>
            <pc:docMk/>
            <pc:sldMk cId="2558254892" sldId="2141411430"/>
            <ac:spMk id="13" creationId="{DB0FD41C-6211-40A5-B15D-040AD8CCBC0C}"/>
          </ac:spMkLst>
        </pc:spChg>
        <pc:spChg chg="add mod">
          <ac:chgData name="VENTER, Wendy" userId="c0669ad9-b3e8-40cc-ac16-4ce7248a352d" providerId="ADAL" clId="{3319C262-054C-40B7-ADC7-AB0D4D21D95E}" dt="2022-03-11T09:52:02.920" v="2985"/>
          <ac:spMkLst>
            <pc:docMk/>
            <pc:sldMk cId="2558254892" sldId="2141411430"/>
            <ac:spMk id="14" creationId="{02106936-F793-4799-9166-EA40BA02431F}"/>
          </ac:spMkLst>
        </pc:spChg>
        <pc:spChg chg="add mod">
          <ac:chgData name="VENTER, Wendy" userId="c0669ad9-b3e8-40cc-ac16-4ce7248a352d" providerId="ADAL" clId="{3319C262-054C-40B7-ADC7-AB0D4D21D95E}" dt="2022-03-11T09:52:34.873" v="2988"/>
          <ac:spMkLst>
            <pc:docMk/>
            <pc:sldMk cId="2558254892" sldId="2141411430"/>
            <ac:spMk id="16" creationId="{0F90D868-203E-458D-A17C-825B71D71981}"/>
          </ac:spMkLst>
        </pc:spChg>
        <pc:spChg chg="add mod">
          <ac:chgData name="VENTER, Wendy" userId="c0669ad9-b3e8-40cc-ac16-4ce7248a352d" providerId="ADAL" clId="{3319C262-054C-40B7-ADC7-AB0D4D21D95E}" dt="2022-03-11T09:52:34.873" v="2988"/>
          <ac:spMkLst>
            <pc:docMk/>
            <pc:sldMk cId="2558254892" sldId="2141411430"/>
            <ac:spMk id="17" creationId="{E552E75E-8C7B-4B1A-B105-4DF4EDC994FF}"/>
          </ac:spMkLst>
        </pc:spChg>
        <pc:grpChg chg="add del mod">
          <ac:chgData name="VENTER, Wendy" userId="c0669ad9-b3e8-40cc-ac16-4ce7248a352d" providerId="ADAL" clId="{3319C262-054C-40B7-ADC7-AB0D4D21D95E}" dt="2022-03-11T09:52:07.116" v="2986" actId="478"/>
          <ac:grpSpMkLst>
            <pc:docMk/>
            <pc:sldMk cId="2558254892" sldId="2141411430"/>
            <ac:grpSpMk id="12" creationId="{17366D1F-F740-4620-B173-32DE7DF7783D}"/>
          </ac:grpSpMkLst>
        </pc:grpChg>
        <pc:grpChg chg="add mod">
          <ac:chgData name="VENTER, Wendy" userId="c0669ad9-b3e8-40cc-ac16-4ce7248a352d" providerId="ADAL" clId="{3319C262-054C-40B7-ADC7-AB0D4D21D95E}" dt="2022-03-11T09:52:34.873" v="2988"/>
          <ac:grpSpMkLst>
            <pc:docMk/>
            <pc:sldMk cId="2558254892" sldId="2141411430"/>
            <ac:grpSpMk id="15" creationId="{CDA64F30-40CD-444D-9C8C-59766AC5B9F8}"/>
          </ac:grpSpMkLst>
        </pc:grpChg>
        <pc:graphicFrameChg chg="add mod">
          <ac:chgData name="VENTER, Wendy" userId="c0669ad9-b3e8-40cc-ac16-4ce7248a352d" providerId="ADAL" clId="{3319C262-054C-40B7-ADC7-AB0D4D21D95E}" dt="2022-03-13T07:49:54.248" v="7996" actId="20577"/>
          <ac:graphicFrameMkLst>
            <pc:docMk/>
            <pc:sldMk cId="2558254892" sldId="2141411430"/>
            <ac:graphicFrameMk id="7" creationId="{2F127A07-F910-4805-ADD1-5AE67676F44E}"/>
          </ac:graphicFrameMkLst>
        </pc:graphicFrameChg>
        <pc:graphicFrameChg chg="del mod">
          <ac:chgData name="VENTER, Wendy" userId="c0669ad9-b3e8-40cc-ac16-4ce7248a352d" providerId="ADAL" clId="{3319C262-054C-40B7-ADC7-AB0D4D21D95E}" dt="2022-03-13T07:47:35.600" v="7903" actId="478"/>
          <ac:graphicFrameMkLst>
            <pc:docMk/>
            <pc:sldMk cId="2558254892" sldId="2141411430"/>
            <ac:graphicFrameMk id="11" creationId="{E1C852CF-74B3-42F3-BD5C-BD86BDC72B1A}"/>
          </ac:graphicFrameMkLst>
        </pc:graphicFrameChg>
        <pc:graphicFrameChg chg="add mod">
          <ac:chgData name="VENTER, Wendy" userId="c0669ad9-b3e8-40cc-ac16-4ce7248a352d" providerId="ADAL" clId="{3319C262-054C-40B7-ADC7-AB0D4D21D95E}" dt="2022-03-11T09:53:30.448" v="2991"/>
          <ac:graphicFrameMkLst>
            <pc:docMk/>
            <pc:sldMk cId="2558254892" sldId="2141411430"/>
            <ac:graphicFrameMk id="18" creationId="{756DC73C-0846-432C-A9B4-726B73E9E3F2}"/>
          </ac:graphicFrameMkLst>
        </pc:graphicFrameChg>
        <pc:picChg chg="add del mod">
          <ac:chgData name="VENTER, Wendy" userId="c0669ad9-b3e8-40cc-ac16-4ce7248a352d" providerId="ADAL" clId="{3319C262-054C-40B7-ADC7-AB0D4D21D95E}" dt="2022-03-11T08:14:22.743" v="1225" actId="478"/>
          <ac:picMkLst>
            <pc:docMk/>
            <pc:sldMk cId="2558254892" sldId="2141411430"/>
            <ac:picMk id="6" creationId="{416FB4C2-872D-49D2-9A52-81043DE97C41}"/>
          </ac:picMkLst>
        </pc:picChg>
        <pc:picChg chg="add mod">
          <ac:chgData name="VENTER, Wendy" userId="c0669ad9-b3e8-40cc-ac16-4ce7248a352d" providerId="ADAL" clId="{3319C262-054C-40B7-ADC7-AB0D4D21D95E}" dt="2022-03-11T08:14:31.416" v="1226"/>
          <ac:picMkLst>
            <pc:docMk/>
            <pc:sldMk cId="2558254892" sldId="2141411430"/>
            <ac:picMk id="10" creationId="{0CD9930B-70BE-4805-A577-8D915E3C45D3}"/>
          </ac:picMkLst>
        </pc:picChg>
        <pc:cxnChg chg="add del">
          <ac:chgData name="VENTER, Wendy" userId="c0669ad9-b3e8-40cc-ac16-4ce7248a352d" providerId="ADAL" clId="{3319C262-054C-40B7-ADC7-AB0D4D21D95E}" dt="2022-03-11T08:07:09.424" v="860" actId="26606"/>
          <ac:cxnSpMkLst>
            <pc:docMk/>
            <pc:sldMk cId="2558254892" sldId="2141411430"/>
            <ac:cxnSpMk id="11" creationId="{A7F400EE-A8A5-48AF-B4D6-291B52C6F0B0}"/>
          </ac:cxnSpMkLst>
        </pc:cxnChg>
      </pc:sldChg>
      <pc:sldChg chg="addSp delSp modSp new del mod">
        <pc:chgData name="VENTER, Wendy" userId="c0669ad9-b3e8-40cc-ac16-4ce7248a352d" providerId="ADAL" clId="{3319C262-054C-40B7-ADC7-AB0D4D21D95E}" dt="2022-03-11T10:28:58.685" v="3836" actId="47"/>
        <pc:sldMkLst>
          <pc:docMk/>
          <pc:sldMk cId="3636738398" sldId="2141411431"/>
        </pc:sldMkLst>
        <pc:spChg chg="del">
          <ac:chgData name="VENTER, Wendy" userId="c0669ad9-b3e8-40cc-ac16-4ce7248a352d" providerId="ADAL" clId="{3319C262-054C-40B7-ADC7-AB0D4D21D95E}" dt="2022-03-11T10:01:34.541" v="3050" actId="478"/>
          <ac:spMkLst>
            <pc:docMk/>
            <pc:sldMk cId="3636738398" sldId="2141411431"/>
            <ac:spMk id="2" creationId="{262C51E0-605E-4268-9124-2CEADA97F2C7}"/>
          </ac:spMkLst>
        </pc:spChg>
        <pc:spChg chg="mod">
          <ac:chgData name="VENTER, Wendy" userId="c0669ad9-b3e8-40cc-ac16-4ce7248a352d" providerId="ADAL" clId="{3319C262-054C-40B7-ADC7-AB0D4D21D95E}" dt="2022-03-11T10:04:20.567" v="3238" actId="27636"/>
          <ac:spMkLst>
            <pc:docMk/>
            <pc:sldMk cId="3636738398" sldId="2141411431"/>
            <ac:spMk id="3" creationId="{600392F9-3B32-46E1-88C8-4F4FCB13E33F}"/>
          </ac:spMkLst>
        </pc:spChg>
        <pc:spChg chg="mod">
          <ac:chgData name="VENTER, Wendy" userId="c0669ad9-b3e8-40cc-ac16-4ce7248a352d" providerId="ADAL" clId="{3319C262-054C-40B7-ADC7-AB0D4D21D95E}" dt="2022-03-11T09:34:42.876" v="1901" actId="27636"/>
          <ac:spMkLst>
            <pc:docMk/>
            <pc:sldMk cId="3636738398" sldId="2141411431"/>
            <ac:spMk id="4" creationId="{5FC64189-8F25-4208-844D-8E8CB10CF0B2}"/>
          </ac:spMkLst>
        </pc:spChg>
        <pc:spChg chg="add mod">
          <ac:chgData name="VENTER, Wendy" userId="c0669ad9-b3e8-40cc-ac16-4ce7248a352d" providerId="ADAL" clId="{3319C262-054C-40B7-ADC7-AB0D4D21D95E}" dt="2022-03-11T10:01:43.122" v="3060" actId="20577"/>
          <ac:spMkLst>
            <pc:docMk/>
            <pc:sldMk cId="3636738398" sldId="2141411431"/>
            <ac:spMk id="5" creationId="{521C2103-F409-48BB-981D-07777FFEE155}"/>
          </ac:spMkLst>
        </pc:spChg>
        <pc:graphicFrameChg chg="add mod">
          <ac:chgData name="VENTER, Wendy" userId="c0669ad9-b3e8-40cc-ac16-4ce7248a352d" providerId="ADAL" clId="{3319C262-054C-40B7-ADC7-AB0D4D21D95E}" dt="2022-03-11T09:53:22.322" v="2990"/>
          <ac:graphicFrameMkLst>
            <pc:docMk/>
            <pc:sldMk cId="3636738398" sldId="2141411431"/>
            <ac:graphicFrameMk id="6" creationId="{6DA1A995-55E7-4D5E-BB20-C33A017ADCDD}"/>
          </ac:graphicFrameMkLst>
        </pc:graphicFrameChg>
      </pc:sldChg>
      <pc:sldChg chg="addSp delSp modSp new mod modNotesTx">
        <pc:chgData name="VENTER, Wendy" userId="c0669ad9-b3e8-40cc-ac16-4ce7248a352d" providerId="ADAL" clId="{3319C262-054C-40B7-ADC7-AB0D4D21D95E}" dt="2022-03-13T07:52:00.275" v="8043"/>
        <pc:sldMkLst>
          <pc:docMk/>
          <pc:sldMk cId="9570334" sldId="2141411432"/>
        </pc:sldMkLst>
        <pc:spChg chg="mod">
          <ac:chgData name="VENTER, Wendy" userId="c0669ad9-b3e8-40cc-ac16-4ce7248a352d" providerId="ADAL" clId="{3319C262-054C-40B7-ADC7-AB0D4D21D95E}" dt="2022-03-11T10:28:18.828" v="3831" actId="1076"/>
          <ac:spMkLst>
            <pc:docMk/>
            <pc:sldMk cId="9570334" sldId="2141411432"/>
            <ac:spMk id="2" creationId="{0B1018B6-DF47-4F12-9979-E4A4EC9F0AD0}"/>
          </ac:spMkLst>
        </pc:spChg>
        <pc:spChg chg="del">
          <ac:chgData name="VENTER, Wendy" userId="c0669ad9-b3e8-40cc-ac16-4ce7248a352d" providerId="ADAL" clId="{3319C262-054C-40B7-ADC7-AB0D4D21D95E}" dt="2022-03-11T09:37:54.860" v="1993" actId="478"/>
          <ac:spMkLst>
            <pc:docMk/>
            <pc:sldMk cId="9570334" sldId="2141411432"/>
            <ac:spMk id="3" creationId="{05A4B45D-836E-4CF5-B453-EC9DED06069D}"/>
          </ac:spMkLst>
        </pc:spChg>
        <pc:spChg chg="mod">
          <ac:chgData name="VENTER, Wendy" userId="c0669ad9-b3e8-40cc-ac16-4ce7248a352d" providerId="ADAL" clId="{3319C262-054C-40B7-ADC7-AB0D4D21D95E}" dt="2022-03-11T09:38:05.067" v="1995" actId="27636"/>
          <ac:spMkLst>
            <pc:docMk/>
            <pc:sldMk cId="9570334" sldId="2141411432"/>
            <ac:spMk id="4" creationId="{D19B79FA-B118-4B8F-BCB1-02BF21DE271E}"/>
          </ac:spMkLst>
        </pc:spChg>
        <pc:spChg chg="add mod">
          <ac:chgData name="VENTER, Wendy" userId="c0669ad9-b3e8-40cc-ac16-4ce7248a352d" providerId="ADAL" clId="{3319C262-054C-40B7-ADC7-AB0D4D21D95E}" dt="2022-03-11T10:28:39.370" v="3833" actId="948"/>
          <ac:spMkLst>
            <pc:docMk/>
            <pc:sldMk cId="9570334" sldId="2141411432"/>
            <ac:spMk id="5" creationId="{75AF0125-719E-4889-BAE3-394C3B9C6E7E}"/>
          </ac:spMkLst>
        </pc:spChg>
        <pc:spChg chg="add mod">
          <ac:chgData name="VENTER, Wendy" userId="c0669ad9-b3e8-40cc-ac16-4ce7248a352d" providerId="ADAL" clId="{3319C262-054C-40B7-ADC7-AB0D4D21D95E}" dt="2022-03-11T15:15:53.363" v="4381" actId="20577"/>
          <ac:spMkLst>
            <pc:docMk/>
            <pc:sldMk cId="9570334" sldId="2141411432"/>
            <ac:spMk id="6" creationId="{BF767169-440C-476C-B39B-1FF9445CBBB6}"/>
          </ac:spMkLst>
        </pc:spChg>
        <pc:spChg chg="add mod">
          <ac:chgData name="VENTER, Wendy" userId="c0669ad9-b3e8-40cc-ac16-4ce7248a352d" providerId="ADAL" clId="{3319C262-054C-40B7-ADC7-AB0D4D21D95E}" dt="2022-03-11T09:41:11.507" v="2090" actId="6549"/>
          <ac:spMkLst>
            <pc:docMk/>
            <pc:sldMk cId="9570334" sldId="2141411432"/>
            <ac:spMk id="7" creationId="{C015EF04-CA78-4755-884F-ACC0931499C9}"/>
          </ac:spMkLst>
        </pc:spChg>
        <pc:spChg chg="add mod">
          <ac:chgData name="VENTER, Wendy" userId="c0669ad9-b3e8-40cc-ac16-4ce7248a352d" providerId="ADAL" clId="{3319C262-054C-40B7-ADC7-AB0D4D21D95E}" dt="2022-03-11T10:28:52.006" v="3835" actId="1076"/>
          <ac:spMkLst>
            <pc:docMk/>
            <pc:sldMk cId="9570334" sldId="2141411432"/>
            <ac:spMk id="8" creationId="{A70CBAAC-28AB-4D81-B811-D58BF99C6173}"/>
          </ac:spMkLst>
        </pc:spChg>
        <pc:spChg chg="add mod">
          <ac:chgData name="VENTER, Wendy" userId="c0669ad9-b3e8-40cc-ac16-4ce7248a352d" providerId="ADAL" clId="{3319C262-054C-40B7-ADC7-AB0D4D21D95E}" dt="2022-03-13T07:32:34.544" v="7835"/>
          <ac:spMkLst>
            <pc:docMk/>
            <pc:sldMk cId="9570334" sldId="2141411432"/>
            <ac:spMk id="13" creationId="{6AC1F357-E4DD-486B-8FCB-10DDEB12519C}"/>
          </ac:spMkLst>
        </pc:spChg>
        <pc:spChg chg="add mod">
          <ac:chgData name="VENTER, Wendy" userId="c0669ad9-b3e8-40cc-ac16-4ce7248a352d" providerId="ADAL" clId="{3319C262-054C-40B7-ADC7-AB0D4D21D95E}" dt="2022-03-13T07:32:34.544" v="7835"/>
          <ac:spMkLst>
            <pc:docMk/>
            <pc:sldMk cId="9570334" sldId="2141411432"/>
            <ac:spMk id="14" creationId="{E3408E17-8F3F-49AC-80E1-6D02A54D84E4}"/>
          </ac:spMkLst>
        </pc:spChg>
        <pc:spChg chg="add mod">
          <ac:chgData name="VENTER, Wendy" userId="c0669ad9-b3e8-40cc-ac16-4ce7248a352d" providerId="ADAL" clId="{3319C262-054C-40B7-ADC7-AB0D4D21D95E}" dt="2022-03-13T07:32:34.544" v="7835"/>
          <ac:spMkLst>
            <pc:docMk/>
            <pc:sldMk cId="9570334" sldId="2141411432"/>
            <ac:spMk id="15" creationId="{E939FBA1-D92F-4B87-B9EC-406C856CEE09}"/>
          </ac:spMkLst>
        </pc:spChg>
        <pc:spChg chg="add mod">
          <ac:chgData name="VENTER, Wendy" userId="c0669ad9-b3e8-40cc-ac16-4ce7248a352d" providerId="ADAL" clId="{3319C262-054C-40B7-ADC7-AB0D4D21D95E}" dt="2022-03-13T07:32:34.544" v="7835"/>
          <ac:spMkLst>
            <pc:docMk/>
            <pc:sldMk cId="9570334" sldId="2141411432"/>
            <ac:spMk id="16" creationId="{2BCBA0D5-C985-4948-8C0B-F9C8E630FC07}"/>
          </ac:spMkLst>
        </pc:spChg>
        <pc:spChg chg="add mod">
          <ac:chgData name="VENTER, Wendy" userId="c0669ad9-b3e8-40cc-ac16-4ce7248a352d" providerId="ADAL" clId="{3319C262-054C-40B7-ADC7-AB0D4D21D95E}" dt="2022-03-13T07:32:34.544" v="7835"/>
          <ac:spMkLst>
            <pc:docMk/>
            <pc:sldMk cId="9570334" sldId="2141411432"/>
            <ac:spMk id="17" creationId="{93034C24-2FAA-4DDB-AF06-1714D4EBCA4B}"/>
          </ac:spMkLst>
        </pc:spChg>
        <pc:spChg chg="add mod">
          <ac:chgData name="VENTER, Wendy" userId="c0669ad9-b3e8-40cc-ac16-4ce7248a352d" providerId="ADAL" clId="{3319C262-054C-40B7-ADC7-AB0D4D21D95E}" dt="2022-03-13T07:32:34.544" v="7835"/>
          <ac:spMkLst>
            <pc:docMk/>
            <pc:sldMk cId="9570334" sldId="2141411432"/>
            <ac:spMk id="18" creationId="{3B214814-5322-458B-838A-C9280DE2249C}"/>
          </ac:spMkLst>
        </pc:spChg>
        <pc:grpChg chg="add del mod">
          <ac:chgData name="VENTER, Wendy" userId="c0669ad9-b3e8-40cc-ac16-4ce7248a352d" providerId="ADAL" clId="{3319C262-054C-40B7-ADC7-AB0D4D21D95E}" dt="2022-03-13T07:51:53.709" v="8040" actId="478"/>
          <ac:grpSpMkLst>
            <pc:docMk/>
            <pc:sldMk cId="9570334" sldId="2141411432"/>
            <ac:grpSpMk id="9" creationId="{5AC49B7B-28D6-43F7-93F1-75B841B46235}"/>
          </ac:grpSpMkLst>
        </pc:grpChg>
        <pc:grpChg chg="add del mod">
          <ac:chgData name="VENTER, Wendy" userId="c0669ad9-b3e8-40cc-ac16-4ce7248a352d" providerId="ADAL" clId="{3319C262-054C-40B7-ADC7-AB0D4D21D95E}" dt="2022-03-13T07:51:55.911" v="8041" actId="478"/>
          <ac:grpSpMkLst>
            <pc:docMk/>
            <pc:sldMk cId="9570334" sldId="2141411432"/>
            <ac:grpSpMk id="11" creationId="{5CE70101-668A-4CA3-B95B-A17E97E942B6}"/>
          </ac:grpSpMkLst>
        </pc:grpChg>
        <pc:grpChg chg="add del mod">
          <ac:chgData name="VENTER, Wendy" userId="c0669ad9-b3e8-40cc-ac16-4ce7248a352d" providerId="ADAL" clId="{3319C262-054C-40B7-ADC7-AB0D4D21D95E}" dt="2022-03-13T07:51:57.532" v="8042" actId="478"/>
          <ac:grpSpMkLst>
            <pc:docMk/>
            <pc:sldMk cId="9570334" sldId="2141411432"/>
            <ac:grpSpMk id="12" creationId="{6A2738AA-7F4F-4670-9B43-D242B3A649EC}"/>
          </ac:grpSpMkLst>
        </pc:grpChg>
        <pc:graphicFrameChg chg="add mod">
          <ac:chgData name="VENTER, Wendy" userId="c0669ad9-b3e8-40cc-ac16-4ce7248a352d" providerId="ADAL" clId="{3319C262-054C-40B7-ADC7-AB0D4D21D95E}" dt="2022-03-11T09:53:39.679" v="2994"/>
          <ac:graphicFrameMkLst>
            <pc:docMk/>
            <pc:sldMk cId="9570334" sldId="2141411432"/>
            <ac:graphicFrameMk id="9" creationId="{F4208E01-D0D1-406C-B879-147AC4737626}"/>
          </ac:graphicFrameMkLst>
        </pc:graphicFrameChg>
        <pc:graphicFrameChg chg="mod">
          <ac:chgData name="VENTER, Wendy" userId="c0669ad9-b3e8-40cc-ac16-4ce7248a352d" providerId="ADAL" clId="{3319C262-054C-40B7-ADC7-AB0D4D21D95E}" dt="2022-03-13T07:31:28.600" v="7768" actId="478"/>
          <ac:graphicFrameMkLst>
            <pc:docMk/>
            <pc:sldMk cId="9570334" sldId="2141411432"/>
            <ac:graphicFrameMk id="10" creationId="{028A0BF0-DE96-4816-A9FA-CB26BCF2B11E}"/>
          </ac:graphicFrameMkLst>
        </pc:graphicFrameChg>
        <pc:graphicFrameChg chg="add mod">
          <ac:chgData name="VENTER, Wendy" userId="c0669ad9-b3e8-40cc-ac16-4ce7248a352d" providerId="ADAL" clId="{3319C262-054C-40B7-ADC7-AB0D4D21D95E}" dt="2022-03-13T07:52:00.275" v="8043"/>
          <ac:graphicFrameMkLst>
            <pc:docMk/>
            <pc:sldMk cId="9570334" sldId="2141411432"/>
            <ac:graphicFrameMk id="19" creationId="{5415C279-A08B-4B0F-815E-B173580F8DE4}"/>
          </ac:graphicFrameMkLst>
        </pc:graphicFrameChg>
      </pc:sldChg>
      <pc:sldChg chg="add del">
        <pc:chgData name="VENTER, Wendy" userId="c0669ad9-b3e8-40cc-ac16-4ce7248a352d" providerId="ADAL" clId="{3319C262-054C-40B7-ADC7-AB0D4D21D95E}" dt="2022-03-11T15:25:34.468" v="4661" actId="47"/>
        <pc:sldMkLst>
          <pc:docMk/>
          <pc:sldMk cId="913636299" sldId="2141411433"/>
        </pc:sldMkLst>
      </pc:sldChg>
      <pc:sldChg chg="addSp delSp modSp add mod">
        <pc:chgData name="VENTER, Wendy" userId="c0669ad9-b3e8-40cc-ac16-4ce7248a352d" providerId="ADAL" clId="{3319C262-054C-40B7-ADC7-AB0D4D21D95E}" dt="2022-03-13T08:12:53.380" v="8117"/>
        <pc:sldMkLst>
          <pc:docMk/>
          <pc:sldMk cId="4135723630" sldId="2141411434"/>
        </pc:sldMkLst>
        <pc:spChg chg="mod">
          <ac:chgData name="VENTER, Wendy" userId="c0669ad9-b3e8-40cc-ac16-4ce7248a352d" providerId="ADAL" clId="{3319C262-054C-40B7-ADC7-AB0D4D21D95E}" dt="2022-03-12T20:52:13.280" v="4705" actId="14100"/>
          <ac:spMkLst>
            <pc:docMk/>
            <pc:sldMk cId="4135723630" sldId="2141411434"/>
            <ac:spMk id="5" creationId="{020CEF95-21B8-49A1-8906-C48745BE0C08}"/>
          </ac:spMkLst>
        </pc:spChg>
        <pc:spChg chg="mod">
          <ac:chgData name="VENTER, Wendy" userId="c0669ad9-b3e8-40cc-ac16-4ce7248a352d" providerId="ADAL" clId="{3319C262-054C-40B7-ADC7-AB0D4D21D95E}" dt="2022-03-13T08:12:53.380" v="8117"/>
          <ac:spMkLst>
            <pc:docMk/>
            <pc:sldMk cId="4135723630" sldId="2141411434"/>
            <ac:spMk id="12" creationId="{E461E74F-63F1-4AEA-8C7A-AF9780867BBC}"/>
          </ac:spMkLst>
        </pc:spChg>
        <pc:spChg chg="mod">
          <ac:chgData name="VENTER, Wendy" userId="c0669ad9-b3e8-40cc-ac16-4ce7248a352d" providerId="ADAL" clId="{3319C262-054C-40B7-ADC7-AB0D4D21D95E}" dt="2022-03-13T08:12:53.380" v="8117"/>
          <ac:spMkLst>
            <pc:docMk/>
            <pc:sldMk cId="4135723630" sldId="2141411434"/>
            <ac:spMk id="13" creationId="{95D9CC2F-57CE-4A2F-AF97-21FE948BA42D}"/>
          </ac:spMkLst>
        </pc:spChg>
        <pc:spChg chg="mod">
          <ac:chgData name="VENTER, Wendy" userId="c0669ad9-b3e8-40cc-ac16-4ce7248a352d" providerId="ADAL" clId="{3319C262-054C-40B7-ADC7-AB0D4D21D95E}" dt="2022-03-13T08:12:53.380" v="8117"/>
          <ac:spMkLst>
            <pc:docMk/>
            <pc:sldMk cId="4135723630" sldId="2141411434"/>
            <ac:spMk id="14" creationId="{FDED23D6-B4CB-4AEF-9A0C-6667838CB5EE}"/>
          </ac:spMkLst>
        </pc:spChg>
        <pc:spChg chg="mod">
          <ac:chgData name="VENTER, Wendy" userId="c0669ad9-b3e8-40cc-ac16-4ce7248a352d" providerId="ADAL" clId="{3319C262-054C-40B7-ADC7-AB0D4D21D95E}" dt="2022-03-13T08:12:53.380" v="8117"/>
          <ac:spMkLst>
            <pc:docMk/>
            <pc:sldMk cId="4135723630" sldId="2141411434"/>
            <ac:spMk id="15" creationId="{B5CC2DC3-BFE0-4558-91B4-AB93E2B0C034}"/>
          </ac:spMkLst>
        </pc:spChg>
        <pc:spChg chg="mod">
          <ac:chgData name="VENTER, Wendy" userId="c0669ad9-b3e8-40cc-ac16-4ce7248a352d" providerId="ADAL" clId="{3319C262-054C-40B7-ADC7-AB0D4D21D95E}" dt="2022-03-13T08:12:53.380" v="8117"/>
          <ac:spMkLst>
            <pc:docMk/>
            <pc:sldMk cId="4135723630" sldId="2141411434"/>
            <ac:spMk id="16" creationId="{6236437E-87E2-43F1-AD1B-95C446EE927C}"/>
          </ac:spMkLst>
        </pc:spChg>
        <pc:grpChg chg="add mod">
          <ac:chgData name="VENTER, Wendy" userId="c0669ad9-b3e8-40cc-ac16-4ce7248a352d" providerId="ADAL" clId="{3319C262-054C-40B7-ADC7-AB0D4D21D95E}" dt="2022-03-13T08:12:53.380" v="8117"/>
          <ac:grpSpMkLst>
            <pc:docMk/>
            <pc:sldMk cId="4135723630" sldId="2141411434"/>
            <ac:grpSpMk id="11" creationId="{F5D07122-C5EE-4F71-8A10-F5235ED7C18D}"/>
          </ac:grpSpMkLst>
        </pc:grpChg>
        <pc:graphicFrameChg chg="mod">
          <ac:chgData name="VENTER, Wendy" userId="c0669ad9-b3e8-40cc-ac16-4ce7248a352d" providerId="ADAL" clId="{3319C262-054C-40B7-ADC7-AB0D4D21D95E}" dt="2022-03-13T07:35:23.504" v="7888" actId="478"/>
          <ac:graphicFrameMkLst>
            <pc:docMk/>
            <pc:sldMk cId="4135723630" sldId="2141411434"/>
            <ac:graphicFrameMk id="8" creationId="{98D9FB99-74D6-4644-9EBF-140975108341}"/>
          </ac:graphicFrameMkLst>
        </pc:graphicFrameChg>
        <pc:graphicFrameChg chg="add del mod">
          <ac:chgData name="VENTER, Wendy" userId="c0669ad9-b3e8-40cc-ac16-4ce7248a352d" providerId="ADAL" clId="{3319C262-054C-40B7-ADC7-AB0D4D21D95E}" dt="2022-03-13T07:58:30.969" v="8053"/>
          <ac:graphicFrameMkLst>
            <pc:docMk/>
            <pc:sldMk cId="4135723630" sldId="2141411434"/>
            <ac:graphicFrameMk id="9" creationId="{8D28E96D-7DAB-4E82-B479-131196355243}"/>
          </ac:graphicFrameMkLst>
        </pc:graphicFrameChg>
        <pc:graphicFrameChg chg="add del mod">
          <ac:chgData name="VENTER, Wendy" userId="c0669ad9-b3e8-40cc-ac16-4ce7248a352d" providerId="ADAL" clId="{3319C262-054C-40B7-ADC7-AB0D4D21D95E}" dt="2022-03-13T08:04:42.187" v="8102" actId="478"/>
          <ac:graphicFrameMkLst>
            <pc:docMk/>
            <pc:sldMk cId="4135723630" sldId="2141411434"/>
            <ac:graphicFrameMk id="10" creationId="{A69C65A5-F3BF-401F-B80E-1D0F01E2856C}"/>
          </ac:graphicFrameMkLst>
        </pc:graphicFrameChg>
      </pc:sldChg>
      <pc:sldChg chg="add">
        <pc:chgData name="VENTER, Wendy" userId="c0669ad9-b3e8-40cc-ac16-4ce7248a352d" providerId="ADAL" clId="{3319C262-054C-40B7-ADC7-AB0D4D21D95E}" dt="2022-03-11T15:02:06.064" v="3839"/>
        <pc:sldMkLst>
          <pc:docMk/>
          <pc:sldMk cId="1003852246" sldId="2141411435"/>
        </pc:sldMkLst>
      </pc:sldChg>
      <pc:sldChg chg="add">
        <pc:chgData name="VENTER, Wendy" userId="c0669ad9-b3e8-40cc-ac16-4ce7248a352d" providerId="ADAL" clId="{3319C262-054C-40B7-ADC7-AB0D4D21D95E}" dt="2022-03-11T15:04:27.670" v="3840"/>
        <pc:sldMkLst>
          <pc:docMk/>
          <pc:sldMk cId="1261005182" sldId="2141411436"/>
        </pc:sldMkLst>
      </pc:sldChg>
      <pc:sldChg chg="addSp delSp modSp add mod ord delAnim">
        <pc:chgData name="VENTER, Wendy" userId="c0669ad9-b3e8-40cc-ac16-4ce7248a352d" providerId="ADAL" clId="{3319C262-054C-40B7-ADC7-AB0D4D21D95E}" dt="2022-03-13T08:03:54.015" v="8092" actId="14100"/>
        <pc:sldMkLst>
          <pc:docMk/>
          <pc:sldMk cId="556112227" sldId="2141411437"/>
        </pc:sldMkLst>
        <pc:spChg chg="mod">
          <ac:chgData name="VENTER, Wendy" userId="c0669ad9-b3e8-40cc-ac16-4ce7248a352d" providerId="ADAL" clId="{3319C262-054C-40B7-ADC7-AB0D4D21D95E}" dt="2022-03-11T16:07:25.298" v="4671"/>
          <ac:spMkLst>
            <pc:docMk/>
            <pc:sldMk cId="556112227" sldId="2141411437"/>
            <ac:spMk id="2" creationId="{4EF607C6-85A2-4884-B4DD-6D38CC15CFC0}"/>
          </ac:spMkLst>
        </pc:spChg>
        <pc:spChg chg="del">
          <ac:chgData name="VENTER, Wendy" userId="c0669ad9-b3e8-40cc-ac16-4ce7248a352d" providerId="ADAL" clId="{3319C262-054C-40B7-ADC7-AB0D4D21D95E}" dt="2022-03-11T15:18:39.019" v="4384" actId="478"/>
          <ac:spMkLst>
            <pc:docMk/>
            <pc:sldMk cId="556112227" sldId="2141411437"/>
            <ac:spMk id="3" creationId="{B6CD8637-F10E-4BA9-B657-1C7AA8553C25}"/>
          </ac:spMkLst>
        </pc:spChg>
        <pc:spChg chg="mod">
          <ac:chgData name="VENTER, Wendy" userId="c0669ad9-b3e8-40cc-ac16-4ce7248a352d" providerId="ADAL" clId="{3319C262-054C-40B7-ADC7-AB0D4D21D95E}" dt="2022-03-13T08:03:43.696" v="8090" actId="207"/>
          <ac:spMkLst>
            <pc:docMk/>
            <pc:sldMk cId="556112227" sldId="2141411437"/>
            <ac:spMk id="3" creationId="{E3D3A62D-F2C4-4680-8D78-78624B5AC8CC}"/>
          </ac:spMkLst>
        </pc:spChg>
        <pc:spChg chg="mod">
          <ac:chgData name="VENTER, Wendy" userId="c0669ad9-b3e8-40cc-ac16-4ce7248a352d" providerId="ADAL" clId="{3319C262-054C-40B7-ADC7-AB0D4D21D95E}" dt="2022-03-13T08:03:36.821" v="8088" actId="18245"/>
          <ac:spMkLst>
            <pc:docMk/>
            <pc:sldMk cId="556112227" sldId="2141411437"/>
            <ac:spMk id="5" creationId="{2C318DAA-A5E1-4E5A-A8B7-0955D6DFB52A}"/>
          </ac:spMkLst>
        </pc:spChg>
        <pc:spChg chg="del">
          <ac:chgData name="VENTER, Wendy" userId="c0669ad9-b3e8-40cc-ac16-4ce7248a352d" providerId="ADAL" clId="{3319C262-054C-40B7-ADC7-AB0D4D21D95E}" dt="2022-03-11T15:18:43.248" v="4385" actId="478"/>
          <ac:spMkLst>
            <pc:docMk/>
            <pc:sldMk cId="556112227" sldId="2141411437"/>
            <ac:spMk id="5" creationId="{F9C55719-B622-4225-AFB8-BDF16DFB0FC3}"/>
          </ac:spMkLst>
        </pc:spChg>
        <pc:spChg chg="mod">
          <ac:chgData name="VENTER, Wendy" userId="c0669ad9-b3e8-40cc-ac16-4ce7248a352d" providerId="ADAL" clId="{3319C262-054C-40B7-ADC7-AB0D4D21D95E}" dt="2022-03-13T08:03:36.821" v="8088" actId="18245"/>
          <ac:spMkLst>
            <pc:docMk/>
            <pc:sldMk cId="556112227" sldId="2141411437"/>
            <ac:spMk id="6" creationId="{8CEB9E48-6E43-4AAF-BAC4-9462B6E8769F}"/>
          </ac:spMkLst>
        </pc:spChg>
        <pc:spChg chg="mod">
          <ac:chgData name="VENTER, Wendy" userId="c0669ad9-b3e8-40cc-ac16-4ce7248a352d" providerId="ADAL" clId="{3319C262-054C-40B7-ADC7-AB0D4D21D95E}" dt="2022-03-13T08:03:36.821" v="8088" actId="18245"/>
          <ac:spMkLst>
            <pc:docMk/>
            <pc:sldMk cId="556112227" sldId="2141411437"/>
            <ac:spMk id="7" creationId="{C586B8D7-23FD-49B0-AE7A-4236316B0519}"/>
          </ac:spMkLst>
        </pc:spChg>
        <pc:spChg chg="mod">
          <ac:chgData name="VENTER, Wendy" userId="c0669ad9-b3e8-40cc-ac16-4ce7248a352d" providerId="ADAL" clId="{3319C262-054C-40B7-ADC7-AB0D4D21D95E}" dt="2022-03-13T08:03:54.015" v="8092" actId="14100"/>
          <ac:spMkLst>
            <pc:docMk/>
            <pc:sldMk cId="556112227" sldId="2141411437"/>
            <ac:spMk id="8" creationId="{4DC53C5F-4FCE-405B-BEA6-DE47A14E25FE}"/>
          </ac:spMkLst>
        </pc:spChg>
        <pc:spChg chg="del">
          <ac:chgData name="VENTER, Wendy" userId="c0669ad9-b3e8-40cc-ac16-4ce7248a352d" providerId="ADAL" clId="{3319C262-054C-40B7-ADC7-AB0D4D21D95E}" dt="2022-03-11T15:18:44.921" v="4386" actId="478"/>
          <ac:spMkLst>
            <pc:docMk/>
            <pc:sldMk cId="556112227" sldId="2141411437"/>
            <ac:spMk id="8" creationId="{53EEADAF-3B0B-4563-A664-CAF1CE3006AA}"/>
          </ac:spMkLst>
        </pc:spChg>
        <pc:spChg chg="add del mod">
          <ac:chgData name="VENTER, Wendy" userId="c0669ad9-b3e8-40cc-ac16-4ce7248a352d" providerId="ADAL" clId="{3319C262-054C-40B7-ADC7-AB0D4D21D95E}" dt="2022-03-11T15:19:56.723" v="4510" actId="478"/>
          <ac:spMkLst>
            <pc:docMk/>
            <pc:sldMk cId="556112227" sldId="2141411437"/>
            <ac:spMk id="10" creationId="{521AC7CF-C854-47F4-A052-D5B00C2E2986}"/>
          </ac:spMkLst>
        </pc:spChg>
        <pc:spChg chg="add mod">
          <ac:chgData name="VENTER, Wendy" userId="c0669ad9-b3e8-40cc-ac16-4ce7248a352d" providerId="ADAL" clId="{3319C262-054C-40B7-ADC7-AB0D4D21D95E}" dt="2022-03-11T16:07:11.264" v="4665" actId="1076"/>
          <ac:spMkLst>
            <pc:docMk/>
            <pc:sldMk cId="556112227" sldId="2141411437"/>
            <ac:spMk id="11" creationId="{827D7357-674F-4137-9F37-1578CC8125A7}"/>
          </ac:spMkLst>
        </pc:spChg>
        <pc:spChg chg="add del mod">
          <ac:chgData name="VENTER, Wendy" userId="c0669ad9-b3e8-40cc-ac16-4ce7248a352d" providerId="ADAL" clId="{3319C262-054C-40B7-ADC7-AB0D4D21D95E}" dt="2022-03-11T15:20:25.964" v="4516" actId="478"/>
          <ac:spMkLst>
            <pc:docMk/>
            <pc:sldMk cId="556112227" sldId="2141411437"/>
            <ac:spMk id="12" creationId="{7841B298-8A2C-4425-93D0-02CFB0B18D87}"/>
          </ac:spMkLst>
        </pc:spChg>
        <pc:spChg chg="add mod">
          <ac:chgData name="VENTER, Wendy" userId="c0669ad9-b3e8-40cc-ac16-4ce7248a352d" providerId="ADAL" clId="{3319C262-054C-40B7-ADC7-AB0D4D21D95E}" dt="2022-03-11T16:07:13.936" v="4666" actId="1076"/>
          <ac:spMkLst>
            <pc:docMk/>
            <pc:sldMk cId="556112227" sldId="2141411437"/>
            <ac:spMk id="13" creationId="{2AD65155-A262-4A9E-A2D6-8E8EDDC4BC7F}"/>
          </ac:spMkLst>
        </pc:spChg>
        <pc:spChg chg="add mod">
          <ac:chgData name="VENTER, Wendy" userId="c0669ad9-b3e8-40cc-ac16-4ce7248a352d" providerId="ADAL" clId="{3319C262-054C-40B7-ADC7-AB0D4D21D95E}" dt="2022-03-11T16:07:35.433" v="4674" actId="1076"/>
          <ac:spMkLst>
            <pc:docMk/>
            <pc:sldMk cId="556112227" sldId="2141411437"/>
            <ac:spMk id="15" creationId="{FB4A9CEE-99ED-4D7C-AD59-88F04D6B591A}"/>
          </ac:spMkLst>
        </pc:spChg>
        <pc:spChg chg="mod">
          <ac:chgData name="VENTER, Wendy" userId="c0669ad9-b3e8-40cc-ac16-4ce7248a352d" providerId="ADAL" clId="{3319C262-054C-40B7-ADC7-AB0D4D21D95E}" dt="2022-03-13T07:45:52.078" v="7900" actId="20577"/>
          <ac:spMkLst>
            <pc:docMk/>
            <pc:sldMk cId="556112227" sldId="2141411437"/>
            <ac:spMk id="16" creationId="{42D3C387-B505-4E2E-8081-13E98AFD52C5}"/>
          </ac:spMkLst>
        </pc:spChg>
        <pc:grpChg chg="mod">
          <ac:chgData name="VENTER, Wendy" userId="c0669ad9-b3e8-40cc-ac16-4ce7248a352d" providerId="ADAL" clId="{3319C262-054C-40B7-ADC7-AB0D4D21D95E}" dt="2022-03-13T08:03:36.821" v="8088" actId="18245"/>
          <ac:grpSpMkLst>
            <pc:docMk/>
            <pc:sldMk cId="556112227" sldId="2141411437"/>
            <ac:grpSpMk id="2" creationId="{12A568A7-D20B-48F9-AFCC-959D993C1645}"/>
          </ac:grpSpMkLst>
        </pc:grpChg>
        <pc:graphicFrameChg chg="add del mod">
          <ac:chgData name="VENTER, Wendy" userId="c0669ad9-b3e8-40cc-ac16-4ce7248a352d" providerId="ADAL" clId="{3319C262-054C-40B7-ADC7-AB0D4D21D95E}" dt="2022-03-13T07:36:58.346" v="7899"/>
          <ac:graphicFrameMkLst>
            <pc:docMk/>
            <pc:sldMk cId="556112227" sldId="2141411437"/>
            <ac:graphicFrameMk id="10" creationId="{3118E23E-7411-4AF1-A2F8-165612EBADD2}"/>
          </ac:graphicFrameMkLst>
        </pc:graphicFrameChg>
        <pc:graphicFrameChg chg="mod">
          <ac:chgData name="VENTER, Wendy" userId="c0669ad9-b3e8-40cc-ac16-4ce7248a352d" providerId="ADAL" clId="{3319C262-054C-40B7-ADC7-AB0D4D21D95E}" dt="2022-03-13T07:36:26.812" v="7897" actId="478"/>
          <ac:graphicFrameMkLst>
            <pc:docMk/>
            <pc:sldMk cId="556112227" sldId="2141411437"/>
            <ac:graphicFrameMk id="12" creationId="{8CD5690C-8962-4626-B6E4-F1F7B4E9E8FE}"/>
          </ac:graphicFrameMkLst>
        </pc:graphicFrameChg>
        <pc:graphicFrameChg chg="add del mod">
          <ac:chgData name="VENTER, Wendy" userId="c0669ad9-b3e8-40cc-ac16-4ce7248a352d" providerId="ADAL" clId="{3319C262-054C-40B7-ADC7-AB0D4D21D95E}" dt="2022-03-13T08:03:36.821" v="8088" actId="18245"/>
          <ac:graphicFrameMkLst>
            <pc:docMk/>
            <pc:sldMk cId="556112227" sldId="2141411437"/>
            <ac:graphicFrameMk id="14" creationId="{02BB69B2-6C8D-4E97-9E9A-6AD0B1CB263E}"/>
          </ac:graphicFrameMkLst>
        </pc:graphicFrameChg>
        <pc:picChg chg="del">
          <ac:chgData name="VENTER, Wendy" userId="c0669ad9-b3e8-40cc-ac16-4ce7248a352d" providerId="ADAL" clId="{3319C262-054C-40B7-ADC7-AB0D4D21D95E}" dt="2022-03-11T15:18:48.014" v="4387" actId="478"/>
          <ac:picMkLst>
            <pc:docMk/>
            <pc:sldMk cId="556112227" sldId="2141411437"/>
            <ac:picMk id="7" creationId="{96DB7898-70F5-4BA9-9393-2CD709C716DC}"/>
          </ac:picMkLst>
        </pc:picChg>
        <pc:picChg chg="add mod">
          <ac:chgData name="VENTER, Wendy" userId="c0669ad9-b3e8-40cc-ac16-4ce7248a352d" providerId="ADAL" clId="{3319C262-054C-40B7-ADC7-AB0D4D21D95E}" dt="2022-03-11T16:07:17.126" v="4667" actId="1076"/>
          <ac:picMkLst>
            <pc:docMk/>
            <pc:sldMk cId="556112227" sldId="2141411437"/>
            <ac:picMk id="14" creationId="{67419E47-08BF-4E74-B35C-8BF9B2AA791E}"/>
          </ac:picMkLst>
        </pc:picChg>
      </pc:sldChg>
      <pc:sldChg chg="addSp delSp modSp add mod modNotesTx">
        <pc:chgData name="VENTER, Wendy" userId="c0669ad9-b3e8-40cc-ac16-4ce7248a352d" providerId="ADAL" clId="{3319C262-054C-40B7-ADC7-AB0D4D21D95E}" dt="2022-03-13T08:12:44.469" v="8114"/>
        <pc:sldMkLst>
          <pc:docMk/>
          <pc:sldMk cId="1846548767" sldId="2141411438"/>
        </pc:sldMkLst>
        <pc:spChg chg="del">
          <ac:chgData name="VENTER, Wendy" userId="c0669ad9-b3e8-40cc-ac16-4ce7248a352d" providerId="ADAL" clId="{3319C262-054C-40B7-ADC7-AB0D4D21D95E}" dt="2022-03-11T15:23:56.634" v="4635" actId="478"/>
          <ac:spMkLst>
            <pc:docMk/>
            <pc:sldMk cId="1846548767" sldId="2141411438"/>
            <ac:spMk id="2" creationId="{4EF607C6-85A2-4884-B4DD-6D38CC15CFC0}"/>
          </ac:spMkLst>
        </pc:spChg>
        <pc:spChg chg="add mod">
          <ac:chgData name="VENTER, Wendy" userId="c0669ad9-b3e8-40cc-ac16-4ce7248a352d" providerId="ADAL" clId="{3319C262-054C-40B7-ADC7-AB0D4D21D95E}" dt="2022-03-11T15:24:30.505" v="4656" actId="20577"/>
          <ac:spMkLst>
            <pc:docMk/>
            <pc:sldMk cId="1846548767" sldId="2141411438"/>
            <ac:spMk id="5" creationId="{B96A3124-188D-456F-91F2-F4E06C84A27C}"/>
          </ac:spMkLst>
        </pc:spChg>
        <pc:spChg chg="del">
          <ac:chgData name="VENTER, Wendy" userId="c0669ad9-b3e8-40cc-ac16-4ce7248a352d" providerId="ADAL" clId="{3319C262-054C-40B7-ADC7-AB0D4D21D95E}" dt="2022-03-11T15:23:54.237" v="4634" actId="478"/>
          <ac:spMkLst>
            <pc:docMk/>
            <pc:sldMk cId="1846548767" sldId="2141411438"/>
            <ac:spMk id="11" creationId="{827D7357-674F-4137-9F37-1578CC8125A7}"/>
          </ac:spMkLst>
        </pc:spChg>
        <pc:spChg chg="del">
          <ac:chgData name="VENTER, Wendy" userId="c0669ad9-b3e8-40cc-ac16-4ce7248a352d" providerId="ADAL" clId="{3319C262-054C-40B7-ADC7-AB0D4D21D95E}" dt="2022-03-11T15:23:51.931" v="4633" actId="478"/>
          <ac:spMkLst>
            <pc:docMk/>
            <pc:sldMk cId="1846548767" sldId="2141411438"/>
            <ac:spMk id="13" creationId="{2AD65155-A262-4A9E-A2D6-8E8EDDC4BC7F}"/>
          </ac:spMkLst>
        </pc:spChg>
        <pc:spChg chg="mod">
          <ac:chgData name="VENTER, Wendy" userId="c0669ad9-b3e8-40cc-ac16-4ce7248a352d" providerId="ADAL" clId="{3319C262-054C-40B7-ADC7-AB0D4D21D95E}" dt="2022-03-11T15:24:07.113" v="4636"/>
          <ac:spMkLst>
            <pc:docMk/>
            <pc:sldMk cId="1846548767" sldId="2141411438"/>
            <ac:spMk id="19" creationId="{84B31B3A-FFF6-43D2-8B7D-855680FC2D52}"/>
          </ac:spMkLst>
        </pc:spChg>
        <pc:spChg chg="mod">
          <ac:chgData name="VENTER, Wendy" userId="c0669ad9-b3e8-40cc-ac16-4ce7248a352d" providerId="ADAL" clId="{3319C262-054C-40B7-ADC7-AB0D4D21D95E}" dt="2022-03-11T15:24:07.113" v="4636"/>
          <ac:spMkLst>
            <pc:docMk/>
            <pc:sldMk cId="1846548767" sldId="2141411438"/>
            <ac:spMk id="20" creationId="{48897D9C-32C4-4ABD-983B-68A990DB39FA}"/>
          </ac:spMkLst>
        </pc:spChg>
        <pc:spChg chg="mod">
          <ac:chgData name="VENTER, Wendy" userId="c0669ad9-b3e8-40cc-ac16-4ce7248a352d" providerId="ADAL" clId="{3319C262-054C-40B7-ADC7-AB0D4D21D95E}" dt="2022-03-11T15:24:07.113" v="4636"/>
          <ac:spMkLst>
            <pc:docMk/>
            <pc:sldMk cId="1846548767" sldId="2141411438"/>
            <ac:spMk id="21" creationId="{2F388B55-EDB3-4015-B51F-9D536D90C426}"/>
          </ac:spMkLst>
        </pc:spChg>
        <pc:spChg chg="mod">
          <ac:chgData name="VENTER, Wendy" userId="c0669ad9-b3e8-40cc-ac16-4ce7248a352d" providerId="ADAL" clId="{3319C262-054C-40B7-ADC7-AB0D4D21D95E}" dt="2022-03-11T15:24:07.113" v="4636"/>
          <ac:spMkLst>
            <pc:docMk/>
            <pc:sldMk cId="1846548767" sldId="2141411438"/>
            <ac:spMk id="22" creationId="{21B6B9DE-CC14-42DC-A809-F181921C56AB}"/>
          </ac:spMkLst>
        </pc:spChg>
        <pc:spChg chg="mod">
          <ac:chgData name="VENTER, Wendy" userId="c0669ad9-b3e8-40cc-ac16-4ce7248a352d" providerId="ADAL" clId="{3319C262-054C-40B7-ADC7-AB0D4D21D95E}" dt="2022-03-13T08:12:44.469" v="8114"/>
          <ac:spMkLst>
            <pc:docMk/>
            <pc:sldMk cId="1846548767" sldId="2141411438"/>
            <ac:spMk id="28" creationId="{2FD24728-F82D-4081-96A6-F0FD681D0924}"/>
          </ac:spMkLst>
        </pc:spChg>
        <pc:spChg chg="mod">
          <ac:chgData name="VENTER, Wendy" userId="c0669ad9-b3e8-40cc-ac16-4ce7248a352d" providerId="ADAL" clId="{3319C262-054C-40B7-ADC7-AB0D4D21D95E}" dt="2022-03-13T08:12:44.469" v="8114"/>
          <ac:spMkLst>
            <pc:docMk/>
            <pc:sldMk cId="1846548767" sldId="2141411438"/>
            <ac:spMk id="29" creationId="{B8E5DD6B-B1F9-47F7-893A-8868743629DC}"/>
          </ac:spMkLst>
        </pc:spChg>
        <pc:spChg chg="mod">
          <ac:chgData name="VENTER, Wendy" userId="c0669ad9-b3e8-40cc-ac16-4ce7248a352d" providerId="ADAL" clId="{3319C262-054C-40B7-ADC7-AB0D4D21D95E}" dt="2022-03-13T08:12:44.469" v="8114"/>
          <ac:spMkLst>
            <pc:docMk/>
            <pc:sldMk cId="1846548767" sldId="2141411438"/>
            <ac:spMk id="30" creationId="{B43A447E-35A7-4F6B-9342-6D3B13F443F1}"/>
          </ac:spMkLst>
        </pc:spChg>
        <pc:spChg chg="mod">
          <ac:chgData name="VENTER, Wendy" userId="c0669ad9-b3e8-40cc-ac16-4ce7248a352d" providerId="ADAL" clId="{3319C262-054C-40B7-ADC7-AB0D4D21D95E}" dt="2022-03-13T08:12:44.469" v="8114"/>
          <ac:spMkLst>
            <pc:docMk/>
            <pc:sldMk cId="1846548767" sldId="2141411438"/>
            <ac:spMk id="31" creationId="{A9AEBB7A-DE9D-4D17-A985-A9D14D7187FE}"/>
          </ac:spMkLst>
        </pc:spChg>
        <pc:spChg chg="mod">
          <ac:chgData name="VENTER, Wendy" userId="c0669ad9-b3e8-40cc-ac16-4ce7248a352d" providerId="ADAL" clId="{3319C262-054C-40B7-ADC7-AB0D4D21D95E}" dt="2022-03-13T08:12:44.469" v="8114"/>
          <ac:spMkLst>
            <pc:docMk/>
            <pc:sldMk cId="1846548767" sldId="2141411438"/>
            <ac:spMk id="32" creationId="{05962EEF-AA62-4184-A42E-0966C8B3F899}"/>
          </ac:spMkLst>
        </pc:spChg>
        <pc:grpChg chg="add mod">
          <ac:chgData name="VENTER, Wendy" userId="c0669ad9-b3e8-40cc-ac16-4ce7248a352d" providerId="ADAL" clId="{3319C262-054C-40B7-ADC7-AB0D4D21D95E}" dt="2022-03-11T15:24:34.451" v="4657" actId="1076"/>
          <ac:grpSpMkLst>
            <pc:docMk/>
            <pc:sldMk cId="1846548767" sldId="2141411438"/>
            <ac:grpSpMk id="10" creationId="{4E7F675D-D33E-463E-B3E0-039852535C01}"/>
          </ac:grpSpMkLst>
        </pc:grpChg>
        <pc:grpChg chg="mod">
          <ac:chgData name="VENTER, Wendy" userId="c0669ad9-b3e8-40cc-ac16-4ce7248a352d" providerId="ADAL" clId="{3319C262-054C-40B7-ADC7-AB0D4D21D95E}" dt="2022-03-11T15:24:07.113" v="4636"/>
          <ac:grpSpMkLst>
            <pc:docMk/>
            <pc:sldMk cId="1846548767" sldId="2141411438"/>
            <ac:grpSpMk id="12" creationId="{7973EF77-1399-4695-BD82-E6E6657CCAA0}"/>
          </ac:grpSpMkLst>
        </pc:grpChg>
        <pc:grpChg chg="add mod">
          <ac:chgData name="VENTER, Wendy" userId="c0669ad9-b3e8-40cc-ac16-4ce7248a352d" providerId="ADAL" clId="{3319C262-054C-40B7-ADC7-AB0D4D21D95E}" dt="2022-03-13T08:12:44.469" v="8114"/>
          <ac:grpSpMkLst>
            <pc:docMk/>
            <pc:sldMk cId="1846548767" sldId="2141411438"/>
            <ac:grpSpMk id="27" creationId="{3551CA57-C686-4802-9754-2B15DC87FEE6}"/>
          </ac:grpSpMkLst>
        </pc:grpChg>
        <pc:graphicFrameChg chg="del mod">
          <ac:chgData name="VENTER, Wendy" userId="c0669ad9-b3e8-40cc-ac16-4ce7248a352d" providerId="ADAL" clId="{3319C262-054C-40B7-ADC7-AB0D4D21D95E}" dt="2022-03-13T08:04:02.161" v="8093" actId="478"/>
          <ac:graphicFrameMkLst>
            <pc:docMk/>
            <pc:sldMk cId="1846548767" sldId="2141411438"/>
            <ac:graphicFrameMk id="24" creationId="{62F1686E-DE8E-4767-BD81-0192558249B7}"/>
          </ac:graphicFrameMkLst>
        </pc:graphicFrameChg>
        <pc:graphicFrameChg chg="add del mod">
          <ac:chgData name="VENTER, Wendy" userId="c0669ad9-b3e8-40cc-ac16-4ce7248a352d" providerId="ADAL" clId="{3319C262-054C-40B7-ADC7-AB0D4D21D95E}" dt="2022-03-13T07:58:57.327" v="8058"/>
          <ac:graphicFrameMkLst>
            <pc:docMk/>
            <pc:sldMk cId="1846548767" sldId="2141411438"/>
            <ac:graphicFrameMk id="25" creationId="{608BECB2-84AB-49EF-8EE0-DA5E96D30BA0}"/>
          </ac:graphicFrameMkLst>
        </pc:graphicFrameChg>
        <pc:graphicFrameChg chg="add del mod">
          <ac:chgData name="VENTER, Wendy" userId="c0669ad9-b3e8-40cc-ac16-4ce7248a352d" providerId="ADAL" clId="{3319C262-054C-40B7-ADC7-AB0D4D21D95E}" dt="2022-03-13T08:04:06.392" v="8095" actId="478"/>
          <ac:graphicFrameMkLst>
            <pc:docMk/>
            <pc:sldMk cId="1846548767" sldId="2141411438"/>
            <ac:graphicFrameMk id="26" creationId="{75917040-101C-4216-9A8D-EFD40D287CB8}"/>
          </ac:graphicFrameMkLst>
        </pc:graphicFrameChg>
        <pc:picChg chg="del">
          <ac:chgData name="VENTER, Wendy" userId="c0669ad9-b3e8-40cc-ac16-4ce7248a352d" providerId="ADAL" clId="{3319C262-054C-40B7-ADC7-AB0D4D21D95E}" dt="2022-03-11T15:23:49.461" v="4632" actId="478"/>
          <ac:picMkLst>
            <pc:docMk/>
            <pc:sldMk cId="1846548767" sldId="2141411438"/>
            <ac:picMk id="14" creationId="{67419E47-08BF-4E74-B35C-8BF9B2AA791E}"/>
          </ac:picMkLst>
        </pc:picChg>
        <pc:picChg chg="mod">
          <ac:chgData name="VENTER, Wendy" userId="c0669ad9-b3e8-40cc-ac16-4ce7248a352d" providerId="ADAL" clId="{3319C262-054C-40B7-ADC7-AB0D4D21D95E}" dt="2022-03-11T15:24:07.113" v="4636"/>
          <ac:picMkLst>
            <pc:docMk/>
            <pc:sldMk cId="1846548767" sldId="2141411438"/>
            <ac:picMk id="15" creationId="{7525335F-3E1D-48A1-A040-1F0D55C4BCA4}"/>
          </ac:picMkLst>
        </pc:picChg>
        <pc:picChg chg="mod">
          <ac:chgData name="VENTER, Wendy" userId="c0669ad9-b3e8-40cc-ac16-4ce7248a352d" providerId="ADAL" clId="{3319C262-054C-40B7-ADC7-AB0D4D21D95E}" dt="2022-03-11T15:24:07.113" v="4636"/>
          <ac:picMkLst>
            <pc:docMk/>
            <pc:sldMk cId="1846548767" sldId="2141411438"/>
            <ac:picMk id="16" creationId="{8A00034A-8E89-4321-B660-5AE5A511ECB6}"/>
          </ac:picMkLst>
        </pc:picChg>
        <pc:picChg chg="mod">
          <ac:chgData name="VENTER, Wendy" userId="c0669ad9-b3e8-40cc-ac16-4ce7248a352d" providerId="ADAL" clId="{3319C262-054C-40B7-ADC7-AB0D4D21D95E}" dt="2022-03-11T15:24:07.113" v="4636"/>
          <ac:picMkLst>
            <pc:docMk/>
            <pc:sldMk cId="1846548767" sldId="2141411438"/>
            <ac:picMk id="17" creationId="{EB2A05CA-B077-403C-ABB8-215B6FD7DF0F}"/>
          </ac:picMkLst>
        </pc:picChg>
        <pc:picChg chg="mod">
          <ac:chgData name="VENTER, Wendy" userId="c0669ad9-b3e8-40cc-ac16-4ce7248a352d" providerId="ADAL" clId="{3319C262-054C-40B7-ADC7-AB0D4D21D95E}" dt="2022-03-11T15:24:07.113" v="4636"/>
          <ac:picMkLst>
            <pc:docMk/>
            <pc:sldMk cId="1846548767" sldId="2141411438"/>
            <ac:picMk id="18" creationId="{A9994680-86BF-4753-B5F1-1571745B3EC1}"/>
          </ac:picMkLst>
        </pc:picChg>
      </pc:sldChg>
      <pc:sldChg chg="addSp delSp modSp mod">
        <pc:chgData name="VENTER, Wendy" userId="c0669ad9-b3e8-40cc-ac16-4ce7248a352d" providerId="ADAL" clId="{3319C262-054C-40B7-ADC7-AB0D4D21D95E}" dt="2022-03-13T08:04:51.434" v="8103" actId="478"/>
        <pc:sldMkLst>
          <pc:docMk/>
          <pc:sldMk cId="4197590165" sldId="2141411439"/>
        </pc:sldMkLst>
        <pc:graphicFrameChg chg="add del mod">
          <ac:chgData name="VENTER, Wendy" userId="c0669ad9-b3e8-40cc-ac16-4ce7248a352d" providerId="ADAL" clId="{3319C262-054C-40B7-ADC7-AB0D4D21D95E}" dt="2022-03-13T08:04:51.434" v="8103" actId="478"/>
          <ac:graphicFrameMkLst>
            <pc:docMk/>
            <pc:sldMk cId="4197590165" sldId="2141411439"/>
            <ac:graphicFrameMk id="6" creationId="{941A595E-C0A8-4D27-8754-D26B06F11905}"/>
          </ac:graphicFrameMkLst>
        </pc:graphicFrameChg>
        <pc:graphicFrameChg chg="del">
          <ac:chgData name="VENTER, Wendy" userId="c0669ad9-b3e8-40cc-ac16-4ce7248a352d" providerId="ADAL" clId="{3319C262-054C-40B7-ADC7-AB0D4D21D95E}" dt="2022-03-13T07:35:29.297" v="7889" actId="478"/>
          <ac:graphicFrameMkLst>
            <pc:docMk/>
            <pc:sldMk cId="4197590165" sldId="2141411439"/>
            <ac:graphicFrameMk id="7" creationId="{EF46B66C-0876-40C2-B46B-8C3BA83B0313}"/>
          </ac:graphicFrameMkLst>
        </pc:graphicFrameChg>
      </pc:sldChg>
      <pc:sldChg chg="addSp modSp add mod">
        <pc:chgData name="VENTER, Wendy" userId="c0669ad9-b3e8-40cc-ac16-4ce7248a352d" providerId="ADAL" clId="{3319C262-054C-40B7-ADC7-AB0D4D21D95E}" dt="2022-03-13T10:43:33.238" v="8487" actId="1076"/>
        <pc:sldMkLst>
          <pc:docMk/>
          <pc:sldMk cId="3993758161" sldId="2141411440"/>
        </pc:sldMkLst>
        <pc:spChg chg="mod">
          <ac:chgData name="VENTER, Wendy" userId="c0669ad9-b3e8-40cc-ac16-4ce7248a352d" providerId="ADAL" clId="{3319C262-054C-40B7-ADC7-AB0D4D21D95E}" dt="2022-03-13T10:43:22.134" v="8485" actId="1076"/>
          <ac:spMkLst>
            <pc:docMk/>
            <pc:sldMk cId="3993758161" sldId="2141411440"/>
            <ac:spMk id="3" creationId="{1F551925-545F-F34C-BA45-E8B70C949FA8}"/>
          </ac:spMkLst>
        </pc:spChg>
        <pc:spChg chg="mod">
          <ac:chgData name="VENTER, Wendy" userId="c0669ad9-b3e8-40cc-ac16-4ce7248a352d" providerId="ADAL" clId="{3319C262-054C-40B7-ADC7-AB0D4D21D95E}" dt="2022-03-13T10:43:33.238" v="8487" actId="1076"/>
          <ac:spMkLst>
            <pc:docMk/>
            <pc:sldMk cId="3993758161" sldId="2141411440"/>
            <ac:spMk id="7" creationId="{1906BEBB-CCD8-4994-8158-690B67277F2D}"/>
          </ac:spMkLst>
        </pc:spChg>
        <pc:spChg chg="mod">
          <ac:chgData name="VENTER, Wendy" userId="c0669ad9-b3e8-40cc-ac16-4ce7248a352d" providerId="ADAL" clId="{3319C262-054C-40B7-ADC7-AB0D4D21D95E}" dt="2022-03-13T10:43:02.933" v="8482"/>
          <ac:spMkLst>
            <pc:docMk/>
            <pc:sldMk cId="3993758161" sldId="2141411440"/>
            <ac:spMk id="12" creationId="{558693D2-8D0D-4CB3-9A1F-0DEC5091B467}"/>
          </ac:spMkLst>
        </pc:spChg>
        <pc:spChg chg="mod">
          <ac:chgData name="VENTER, Wendy" userId="c0669ad9-b3e8-40cc-ac16-4ce7248a352d" providerId="ADAL" clId="{3319C262-054C-40B7-ADC7-AB0D4D21D95E}" dt="2022-03-13T10:43:02.933" v="8482"/>
          <ac:spMkLst>
            <pc:docMk/>
            <pc:sldMk cId="3993758161" sldId="2141411440"/>
            <ac:spMk id="13" creationId="{A05031DA-0512-4A5B-900E-166BD344E6A0}"/>
          </ac:spMkLst>
        </pc:spChg>
        <pc:spChg chg="mod">
          <ac:chgData name="VENTER, Wendy" userId="c0669ad9-b3e8-40cc-ac16-4ce7248a352d" providerId="ADAL" clId="{3319C262-054C-40B7-ADC7-AB0D4D21D95E}" dt="2022-03-13T10:43:02.933" v="8482"/>
          <ac:spMkLst>
            <pc:docMk/>
            <pc:sldMk cId="3993758161" sldId="2141411440"/>
            <ac:spMk id="14" creationId="{94342A89-83A7-4EDE-926F-DD0541C815CF}"/>
          </ac:spMkLst>
        </pc:spChg>
        <pc:spChg chg="mod">
          <ac:chgData name="VENTER, Wendy" userId="c0669ad9-b3e8-40cc-ac16-4ce7248a352d" providerId="ADAL" clId="{3319C262-054C-40B7-ADC7-AB0D4D21D95E}" dt="2022-03-13T10:43:02.933" v="8482"/>
          <ac:spMkLst>
            <pc:docMk/>
            <pc:sldMk cId="3993758161" sldId="2141411440"/>
            <ac:spMk id="15" creationId="{CBE4FECF-ABF9-4A8D-9A05-93837F473E42}"/>
          </ac:spMkLst>
        </pc:spChg>
        <pc:spChg chg="mod">
          <ac:chgData name="VENTER, Wendy" userId="c0669ad9-b3e8-40cc-ac16-4ce7248a352d" providerId="ADAL" clId="{3319C262-054C-40B7-ADC7-AB0D4D21D95E}" dt="2022-03-13T10:43:02.933" v="8482"/>
          <ac:spMkLst>
            <pc:docMk/>
            <pc:sldMk cId="3993758161" sldId="2141411440"/>
            <ac:spMk id="16" creationId="{2504BDBB-E38A-46AD-AD77-BDB4FE55D1C2}"/>
          </ac:spMkLst>
        </pc:spChg>
        <pc:spChg chg="mod">
          <ac:chgData name="VENTER, Wendy" userId="c0669ad9-b3e8-40cc-ac16-4ce7248a352d" providerId="ADAL" clId="{3319C262-054C-40B7-ADC7-AB0D4D21D95E}" dt="2022-03-13T10:43:02.933" v="8482"/>
          <ac:spMkLst>
            <pc:docMk/>
            <pc:sldMk cId="3993758161" sldId="2141411440"/>
            <ac:spMk id="17" creationId="{F1EAD11B-5457-4A64-8844-A4712515C135}"/>
          </ac:spMkLst>
        </pc:spChg>
        <pc:spChg chg="mod">
          <ac:chgData name="VENTER, Wendy" userId="c0669ad9-b3e8-40cc-ac16-4ce7248a352d" providerId="ADAL" clId="{3319C262-054C-40B7-ADC7-AB0D4D21D95E}" dt="2022-03-13T10:43:02.933" v="8482"/>
          <ac:spMkLst>
            <pc:docMk/>
            <pc:sldMk cId="3993758161" sldId="2141411440"/>
            <ac:spMk id="18" creationId="{4F6FF09C-8686-402D-9681-757C6484EDF3}"/>
          </ac:spMkLst>
        </pc:spChg>
        <pc:grpChg chg="add mod">
          <ac:chgData name="VENTER, Wendy" userId="c0669ad9-b3e8-40cc-ac16-4ce7248a352d" providerId="ADAL" clId="{3319C262-054C-40B7-ADC7-AB0D4D21D95E}" dt="2022-03-13T10:43:02.933" v="8482"/>
          <ac:grpSpMkLst>
            <pc:docMk/>
            <pc:sldMk cId="3993758161" sldId="2141411440"/>
            <ac:grpSpMk id="10" creationId="{878911E1-B14C-4A0F-ACAF-F710F89D0F31}"/>
          </ac:grpSpMkLst>
        </pc:grpChg>
        <pc:grpChg chg="mod">
          <ac:chgData name="VENTER, Wendy" userId="c0669ad9-b3e8-40cc-ac16-4ce7248a352d" providerId="ADAL" clId="{3319C262-054C-40B7-ADC7-AB0D4D21D95E}" dt="2022-03-13T10:43:02.933" v="8482"/>
          <ac:grpSpMkLst>
            <pc:docMk/>
            <pc:sldMk cId="3993758161" sldId="2141411440"/>
            <ac:grpSpMk id="11" creationId="{E47B081F-809F-4421-8351-5A0611352478}"/>
          </ac:grpSpMkLst>
        </pc:grpChg>
      </pc:sldChg>
      <pc:sldChg chg="delSp modSp mod delAnim modAnim modNotesTx">
        <pc:chgData name="VENTER, Wendy" userId="c0669ad9-b3e8-40cc-ac16-4ce7248a352d" providerId="ADAL" clId="{3319C262-054C-40B7-ADC7-AB0D4D21D95E}" dt="2022-03-13T08:02:22.903" v="8080" actId="478"/>
        <pc:sldMkLst>
          <pc:docMk/>
          <pc:sldMk cId="115353366" sldId="2141411441"/>
        </pc:sldMkLst>
        <pc:spChg chg="mod topLvl">
          <ac:chgData name="VENTER, Wendy" userId="c0669ad9-b3e8-40cc-ac16-4ce7248a352d" providerId="ADAL" clId="{3319C262-054C-40B7-ADC7-AB0D4D21D95E}" dt="2022-03-12T21:03:20.766" v="4893" actId="165"/>
          <ac:spMkLst>
            <pc:docMk/>
            <pc:sldMk cId="115353366" sldId="2141411441"/>
            <ac:spMk id="5" creationId="{79E157A6-2D73-4804-91CE-08EBF5588F86}"/>
          </ac:spMkLst>
        </pc:spChg>
        <pc:spChg chg="mod topLvl">
          <ac:chgData name="VENTER, Wendy" userId="c0669ad9-b3e8-40cc-ac16-4ce7248a352d" providerId="ADAL" clId="{3319C262-054C-40B7-ADC7-AB0D4D21D95E}" dt="2022-03-12T21:03:20.766" v="4893" actId="165"/>
          <ac:spMkLst>
            <pc:docMk/>
            <pc:sldMk cId="115353366" sldId="2141411441"/>
            <ac:spMk id="27" creationId="{989EFB90-AA0F-46B9-8E34-52352C19A5BE}"/>
          </ac:spMkLst>
        </pc:spChg>
        <pc:spChg chg="mod topLvl">
          <ac:chgData name="VENTER, Wendy" userId="c0669ad9-b3e8-40cc-ac16-4ce7248a352d" providerId="ADAL" clId="{3319C262-054C-40B7-ADC7-AB0D4D21D95E}" dt="2022-03-12T21:03:20.766" v="4893" actId="165"/>
          <ac:spMkLst>
            <pc:docMk/>
            <pc:sldMk cId="115353366" sldId="2141411441"/>
            <ac:spMk id="29" creationId="{89289344-B1DF-47DA-BD73-55721A21B2F8}"/>
          </ac:spMkLst>
        </pc:spChg>
        <pc:spChg chg="mod topLvl">
          <ac:chgData name="VENTER, Wendy" userId="c0669ad9-b3e8-40cc-ac16-4ce7248a352d" providerId="ADAL" clId="{3319C262-054C-40B7-ADC7-AB0D4D21D95E}" dt="2022-03-12T21:03:20.766" v="4893" actId="165"/>
          <ac:spMkLst>
            <pc:docMk/>
            <pc:sldMk cId="115353366" sldId="2141411441"/>
            <ac:spMk id="30" creationId="{E65E8F61-93E7-47E6-B617-3C9815287E4C}"/>
          </ac:spMkLst>
        </pc:spChg>
        <pc:spChg chg="mod topLvl">
          <ac:chgData name="VENTER, Wendy" userId="c0669ad9-b3e8-40cc-ac16-4ce7248a352d" providerId="ADAL" clId="{3319C262-054C-40B7-ADC7-AB0D4D21D95E}" dt="2022-03-12T21:03:20.766" v="4893" actId="165"/>
          <ac:spMkLst>
            <pc:docMk/>
            <pc:sldMk cId="115353366" sldId="2141411441"/>
            <ac:spMk id="31" creationId="{86935D60-5994-481D-8EBF-0497F2929CDD}"/>
          </ac:spMkLst>
        </pc:spChg>
        <pc:spChg chg="mod topLvl">
          <ac:chgData name="VENTER, Wendy" userId="c0669ad9-b3e8-40cc-ac16-4ce7248a352d" providerId="ADAL" clId="{3319C262-054C-40B7-ADC7-AB0D4D21D95E}" dt="2022-03-12T21:03:20.766" v="4893" actId="165"/>
          <ac:spMkLst>
            <pc:docMk/>
            <pc:sldMk cId="115353366" sldId="2141411441"/>
            <ac:spMk id="32" creationId="{649A7FF0-9E56-46A2-BDCC-D1696C50B822}"/>
          </ac:spMkLst>
        </pc:spChg>
        <pc:spChg chg="mod">
          <ac:chgData name="VENTER, Wendy" userId="c0669ad9-b3e8-40cc-ac16-4ce7248a352d" providerId="ADAL" clId="{3319C262-054C-40B7-ADC7-AB0D4D21D95E}" dt="2022-03-12T21:02:37.674" v="4890" actId="14100"/>
          <ac:spMkLst>
            <pc:docMk/>
            <pc:sldMk cId="115353366" sldId="2141411441"/>
            <ac:spMk id="50" creationId="{430727DD-DA58-44A8-8875-0FAA7B7E817B}"/>
          </ac:spMkLst>
        </pc:spChg>
        <pc:spChg chg="del">
          <ac:chgData name="VENTER, Wendy" userId="c0669ad9-b3e8-40cc-ac16-4ce7248a352d" providerId="ADAL" clId="{3319C262-054C-40B7-ADC7-AB0D4D21D95E}" dt="2022-03-12T21:01:52.050" v="4886" actId="478"/>
          <ac:spMkLst>
            <pc:docMk/>
            <pc:sldMk cId="115353366" sldId="2141411441"/>
            <ac:spMk id="52" creationId="{2721DD6E-464E-41E6-9D24-90A8CF72737F}"/>
          </ac:spMkLst>
        </pc:spChg>
        <pc:grpChg chg="del">
          <ac:chgData name="VENTER, Wendy" userId="c0669ad9-b3e8-40cc-ac16-4ce7248a352d" providerId="ADAL" clId="{3319C262-054C-40B7-ADC7-AB0D4D21D95E}" dt="2022-03-12T21:03:20.766" v="4893" actId="165"/>
          <ac:grpSpMkLst>
            <pc:docMk/>
            <pc:sldMk cId="115353366" sldId="2141411441"/>
            <ac:grpSpMk id="7" creationId="{1831F512-CD3D-4A79-BD6C-6E4369B6AFAF}"/>
          </ac:grpSpMkLst>
        </pc:grpChg>
        <pc:grpChg chg="del">
          <ac:chgData name="VENTER, Wendy" userId="c0669ad9-b3e8-40cc-ac16-4ce7248a352d" providerId="ADAL" clId="{3319C262-054C-40B7-ADC7-AB0D4D21D95E}" dt="2022-03-13T08:02:19.159" v="8078" actId="478"/>
          <ac:grpSpMkLst>
            <pc:docMk/>
            <pc:sldMk cId="115353366" sldId="2141411441"/>
            <ac:grpSpMk id="38" creationId="{857AF2FC-F9C9-4AB7-A14C-A3963D4D787B}"/>
          </ac:grpSpMkLst>
        </pc:grpChg>
        <pc:grpChg chg="del">
          <ac:chgData name="VENTER, Wendy" userId="c0669ad9-b3e8-40cc-ac16-4ce7248a352d" providerId="ADAL" clId="{3319C262-054C-40B7-ADC7-AB0D4D21D95E}" dt="2022-03-13T08:02:21.152" v="8079" actId="478"/>
          <ac:grpSpMkLst>
            <pc:docMk/>
            <pc:sldMk cId="115353366" sldId="2141411441"/>
            <ac:grpSpMk id="42" creationId="{BFAEAD86-3A40-48CC-9FCA-C8EC7D1DC077}"/>
          </ac:grpSpMkLst>
        </pc:grpChg>
        <pc:grpChg chg="del">
          <ac:chgData name="VENTER, Wendy" userId="c0669ad9-b3e8-40cc-ac16-4ce7248a352d" providerId="ADAL" clId="{3319C262-054C-40B7-ADC7-AB0D4D21D95E}" dt="2022-03-13T08:02:22.903" v="8080" actId="478"/>
          <ac:grpSpMkLst>
            <pc:docMk/>
            <pc:sldMk cId="115353366" sldId="2141411441"/>
            <ac:grpSpMk id="43" creationId="{5B7E340E-30D1-468E-B7F7-03E23044ADF7}"/>
          </ac:grpSpMkLst>
        </pc:grpChg>
      </pc:sldChg>
      <pc:sldChg chg="delSp modSp mod">
        <pc:chgData name="VENTER, Wendy" userId="c0669ad9-b3e8-40cc-ac16-4ce7248a352d" providerId="ADAL" clId="{3319C262-054C-40B7-ADC7-AB0D4D21D95E}" dt="2022-03-12T21:06:39.852" v="4932" actId="113"/>
        <pc:sldMkLst>
          <pc:docMk/>
          <pc:sldMk cId="3572989061" sldId="2141411442"/>
        </pc:sldMkLst>
        <pc:spChg chg="mod">
          <ac:chgData name="VENTER, Wendy" userId="c0669ad9-b3e8-40cc-ac16-4ce7248a352d" providerId="ADAL" clId="{3319C262-054C-40B7-ADC7-AB0D4D21D95E}" dt="2022-03-12T21:05:47.756" v="4916" actId="13926"/>
          <ac:spMkLst>
            <pc:docMk/>
            <pc:sldMk cId="3572989061" sldId="2141411442"/>
            <ac:spMk id="2" creationId="{9D17DE36-B454-4929-A7CD-0D46CEF18665}"/>
          </ac:spMkLst>
        </pc:spChg>
        <pc:spChg chg="mod">
          <ac:chgData name="VENTER, Wendy" userId="c0669ad9-b3e8-40cc-ac16-4ce7248a352d" providerId="ADAL" clId="{3319C262-054C-40B7-ADC7-AB0D4D21D95E}" dt="2022-03-12T21:05:20.300" v="4915" actId="165"/>
          <ac:spMkLst>
            <pc:docMk/>
            <pc:sldMk cId="3572989061" sldId="2141411442"/>
            <ac:spMk id="5" creationId="{79E157A6-2D73-4804-91CE-08EBF5588F86}"/>
          </ac:spMkLst>
        </pc:spChg>
        <pc:spChg chg="mod">
          <ac:chgData name="VENTER, Wendy" userId="c0669ad9-b3e8-40cc-ac16-4ce7248a352d" providerId="ADAL" clId="{3319C262-054C-40B7-ADC7-AB0D4D21D95E}" dt="2022-03-12T21:05:20.300" v="4915" actId="165"/>
          <ac:spMkLst>
            <pc:docMk/>
            <pc:sldMk cId="3572989061" sldId="2141411442"/>
            <ac:spMk id="14" creationId="{DCACEB2C-F593-4BE8-9ECB-06C8424C51EE}"/>
          </ac:spMkLst>
        </pc:spChg>
        <pc:spChg chg="mod">
          <ac:chgData name="VENTER, Wendy" userId="c0669ad9-b3e8-40cc-ac16-4ce7248a352d" providerId="ADAL" clId="{3319C262-054C-40B7-ADC7-AB0D4D21D95E}" dt="2022-03-12T21:05:20.300" v="4915" actId="165"/>
          <ac:spMkLst>
            <pc:docMk/>
            <pc:sldMk cId="3572989061" sldId="2141411442"/>
            <ac:spMk id="17" creationId="{5EF7B6E4-5D89-4439-9291-90D371EB7CA5}"/>
          </ac:spMkLst>
        </pc:spChg>
        <pc:spChg chg="mod">
          <ac:chgData name="VENTER, Wendy" userId="c0669ad9-b3e8-40cc-ac16-4ce7248a352d" providerId="ADAL" clId="{3319C262-054C-40B7-ADC7-AB0D4D21D95E}" dt="2022-03-12T21:05:20.300" v="4915" actId="165"/>
          <ac:spMkLst>
            <pc:docMk/>
            <pc:sldMk cId="3572989061" sldId="2141411442"/>
            <ac:spMk id="18" creationId="{376A562C-CDAC-432C-A9BC-C69BCD49B9C0}"/>
          </ac:spMkLst>
        </pc:spChg>
        <pc:spChg chg="mod">
          <ac:chgData name="VENTER, Wendy" userId="c0669ad9-b3e8-40cc-ac16-4ce7248a352d" providerId="ADAL" clId="{3319C262-054C-40B7-ADC7-AB0D4D21D95E}" dt="2022-03-12T21:05:20.300" v="4915" actId="165"/>
          <ac:spMkLst>
            <pc:docMk/>
            <pc:sldMk cId="3572989061" sldId="2141411442"/>
            <ac:spMk id="20" creationId="{F4A9D7F7-331D-40EC-BE86-9312A54C421C}"/>
          </ac:spMkLst>
        </pc:spChg>
        <pc:spChg chg="mod">
          <ac:chgData name="VENTER, Wendy" userId="c0669ad9-b3e8-40cc-ac16-4ce7248a352d" providerId="ADAL" clId="{3319C262-054C-40B7-ADC7-AB0D4D21D95E}" dt="2022-03-12T21:05:20.300" v="4915" actId="165"/>
          <ac:spMkLst>
            <pc:docMk/>
            <pc:sldMk cId="3572989061" sldId="2141411442"/>
            <ac:spMk id="22" creationId="{72E90BA1-6C44-4CA5-BDBA-5F8521DDDB7A}"/>
          </ac:spMkLst>
        </pc:spChg>
        <pc:spChg chg="mod topLvl">
          <ac:chgData name="VENTER, Wendy" userId="c0669ad9-b3e8-40cc-ac16-4ce7248a352d" providerId="ADAL" clId="{3319C262-054C-40B7-ADC7-AB0D4D21D95E}" dt="2022-03-12T21:05:20.300" v="4915" actId="165"/>
          <ac:spMkLst>
            <pc:docMk/>
            <pc:sldMk cId="3572989061" sldId="2141411442"/>
            <ac:spMk id="27" creationId="{989EFB90-AA0F-46B9-8E34-52352C19A5BE}"/>
          </ac:spMkLst>
        </pc:spChg>
        <pc:spChg chg="mod topLvl">
          <ac:chgData name="VENTER, Wendy" userId="c0669ad9-b3e8-40cc-ac16-4ce7248a352d" providerId="ADAL" clId="{3319C262-054C-40B7-ADC7-AB0D4D21D95E}" dt="2022-03-12T21:05:20.300" v="4915" actId="165"/>
          <ac:spMkLst>
            <pc:docMk/>
            <pc:sldMk cId="3572989061" sldId="2141411442"/>
            <ac:spMk id="28" creationId="{84411543-BE53-420E-BF3B-EF4C9DDBCB50}"/>
          </ac:spMkLst>
        </pc:spChg>
        <pc:spChg chg="mod">
          <ac:chgData name="VENTER, Wendy" userId="c0669ad9-b3e8-40cc-ac16-4ce7248a352d" providerId="ADAL" clId="{3319C262-054C-40B7-ADC7-AB0D4D21D95E}" dt="2022-03-12T21:05:20.300" v="4915" actId="165"/>
          <ac:spMkLst>
            <pc:docMk/>
            <pc:sldMk cId="3572989061" sldId="2141411442"/>
            <ac:spMk id="29" creationId="{89289344-B1DF-47DA-BD73-55721A21B2F8}"/>
          </ac:spMkLst>
        </pc:spChg>
        <pc:spChg chg="mod">
          <ac:chgData name="VENTER, Wendy" userId="c0669ad9-b3e8-40cc-ac16-4ce7248a352d" providerId="ADAL" clId="{3319C262-054C-40B7-ADC7-AB0D4D21D95E}" dt="2022-03-12T21:05:20.300" v="4915" actId="165"/>
          <ac:spMkLst>
            <pc:docMk/>
            <pc:sldMk cId="3572989061" sldId="2141411442"/>
            <ac:spMk id="30" creationId="{E65E8F61-93E7-47E6-B617-3C9815287E4C}"/>
          </ac:spMkLst>
        </pc:spChg>
        <pc:spChg chg="mod">
          <ac:chgData name="VENTER, Wendy" userId="c0669ad9-b3e8-40cc-ac16-4ce7248a352d" providerId="ADAL" clId="{3319C262-054C-40B7-ADC7-AB0D4D21D95E}" dt="2022-03-12T21:05:20.300" v="4915" actId="165"/>
          <ac:spMkLst>
            <pc:docMk/>
            <pc:sldMk cId="3572989061" sldId="2141411442"/>
            <ac:spMk id="31" creationId="{86935D60-5994-481D-8EBF-0497F2929CDD}"/>
          </ac:spMkLst>
        </pc:spChg>
        <pc:spChg chg="mod">
          <ac:chgData name="VENTER, Wendy" userId="c0669ad9-b3e8-40cc-ac16-4ce7248a352d" providerId="ADAL" clId="{3319C262-054C-40B7-ADC7-AB0D4D21D95E}" dt="2022-03-12T21:05:20.300" v="4915" actId="165"/>
          <ac:spMkLst>
            <pc:docMk/>
            <pc:sldMk cId="3572989061" sldId="2141411442"/>
            <ac:spMk id="32" creationId="{649A7FF0-9E56-46A2-BDCC-D1696C50B822}"/>
          </ac:spMkLst>
        </pc:spChg>
        <pc:spChg chg="mod">
          <ac:chgData name="VENTER, Wendy" userId="c0669ad9-b3e8-40cc-ac16-4ce7248a352d" providerId="ADAL" clId="{3319C262-054C-40B7-ADC7-AB0D4D21D95E}" dt="2022-03-12T21:06:39.852" v="4932" actId="113"/>
          <ac:spMkLst>
            <pc:docMk/>
            <pc:sldMk cId="3572989061" sldId="2141411442"/>
            <ac:spMk id="34" creationId="{EFB6D64F-B8AE-4D31-B2D8-D6874C4312E3}"/>
          </ac:spMkLst>
        </pc:spChg>
        <pc:grpChg chg="mod topLvl">
          <ac:chgData name="VENTER, Wendy" userId="c0669ad9-b3e8-40cc-ac16-4ce7248a352d" providerId="ADAL" clId="{3319C262-054C-40B7-ADC7-AB0D4D21D95E}" dt="2022-03-12T21:05:20.300" v="4915" actId="165"/>
          <ac:grpSpMkLst>
            <pc:docMk/>
            <pc:sldMk cId="3572989061" sldId="2141411442"/>
            <ac:grpSpMk id="3" creationId="{3DB5A525-0EF7-4BA3-B80A-6B0BBA9D8F47}"/>
          </ac:grpSpMkLst>
        </pc:grpChg>
        <pc:grpChg chg="del">
          <ac:chgData name="VENTER, Wendy" userId="c0669ad9-b3e8-40cc-ac16-4ce7248a352d" providerId="ADAL" clId="{3319C262-054C-40B7-ADC7-AB0D4D21D95E}" dt="2022-03-12T21:05:20.300" v="4915" actId="165"/>
          <ac:grpSpMkLst>
            <pc:docMk/>
            <pc:sldMk cId="3572989061" sldId="2141411442"/>
            <ac:grpSpMk id="7" creationId="{1831F512-CD3D-4A79-BD6C-6E4369B6AFAF}"/>
          </ac:grpSpMkLst>
        </pc:grpChg>
        <pc:grpChg chg="mod topLvl">
          <ac:chgData name="VENTER, Wendy" userId="c0669ad9-b3e8-40cc-ac16-4ce7248a352d" providerId="ADAL" clId="{3319C262-054C-40B7-ADC7-AB0D4D21D95E}" dt="2022-03-12T21:05:20.300" v="4915" actId="165"/>
          <ac:grpSpMkLst>
            <pc:docMk/>
            <pc:sldMk cId="3572989061" sldId="2141411442"/>
            <ac:grpSpMk id="9" creationId="{9DF1D091-9FF9-47C0-BAF0-B6BED8617D01}"/>
          </ac:grpSpMkLst>
        </pc:grpChg>
        <pc:grpChg chg="mod topLvl">
          <ac:chgData name="VENTER, Wendy" userId="c0669ad9-b3e8-40cc-ac16-4ce7248a352d" providerId="ADAL" clId="{3319C262-054C-40B7-ADC7-AB0D4D21D95E}" dt="2022-03-12T21:05:20.300" v="4915" actId="165"/>
          <ac:grpSpMkLst>
            <pc:docMk/>
            <pc:sldMk cId="3572989061" sldId="2141411442"/>
            <ac:grpSpMk id="11" creationId="{D9207469-31BE-4876-A7FA-DD5CD52E5E68}"/>
          </ac:grpSpMkLst>
        </pc:grpChg>
        <pc:grpChg chg="mod topLvl">
          <ac:chgData name="VENTER, Wendy" userId="c0669ad9-b3e8-40cc-ac16-4ce7248a352d" providerId="ADAL" clId="{3319C262-054C-40B7-ADC7-AB0D4D21D95E}" dt="2022-03-12T21:05:20.300" v="4915" actId="165"/>
          <ac:grpSpMkLst>
            <pc:docMk/>
            <pc:sldMk cId="3572989061" sldId="2141411442"/>
            <ac:grpSpMk id="35" creationId="{52F9380B-2A12-4306-884F-9BFA72D05202}"/>
          </ac:grpSpMkLst>
        </pc:grpChg>
        <pc:grpChg chg="mod topLvl">
          <ac:chgData name="VENTER, Wendy" userId="c0669ad9-b3e8-40cc-ac16-4ce7248a352d" providerId="ADAL" clId="{3319C262-054C-40B7-ADC7-AB0D4D21D95E}" dt="2022-03-12T21:05:20.300" v="4915" actId="165"/>
          <ac:grpSpMkLst>
            <pc:docMk/>
            <pc:sldMk cId="3572989061" sldId="2141411442"/>
            <ac:grpSpMk id="36" creationId="{5D7B7F09-C590-4CCF-A356-A8B1485A084A}"/>
          </ac:grpSpMkLst>
        </pc:grpChg>
      </pc:sldChg>
      <pc:sldChg chg="addSp delSp modSp mod">
        <pc:chgData name="VENTER, Wendy" userId="c0669ad9-b3e8-40cc-ac16-4ce7248a352d" providerId="ADAL" clId="{3319C262-054C-40B7-ADC7-AB0D4D21D95E}" dt="2022-03-13T08:02:50.806" v="8084" actId="1076"/>
        <pc:sldMkLst>
          <pc:docMk/>
          <pc:sldMk cId="464260454" sldId="2141411443"/>
        </pc:sldMkLst>
        <pc:graphicFrameChg chg="del">
          <ac:chgData name="VENTER, Wendy" userId="c0669ad9-b3e8-40cc-ac16-4ce7248a352d" providerId="ADAL" clId="{3319C262-054C-40B7-ADC7-AB0D4D21D95E}" dt="2022-03-13T08:01:31.035" v="8073" actId="478"/>
          <ac:graphicFrameMkLst>
            <pc:docMk/>
            <pc:sldMk cId="464260454" sldId="2141411443"/>
            <ac:graphicFrameMk id="12" creationId="{8CD5690C-8962-4626-B6E4-F1F7B4E9E8FE}"/>
          </ac:graphicFrameMkLst>
        </pc:graphicFrameChg>
        <pc:graphicFrameChg chg="add mod">
          <ac:chgData name="VENTER, Wendy" userId="c0669ad9-b3e8-40cc-ac16-4ce7248a352d" providerId="ADAL" clId="{3319C262-054C-40B7-ADC7-AB0D4D21D95E}" dt="2022-03-13T08:02:50.806" v="8084" actId="1076"/>
          <ac:graphicFrameMkLst>
            <pc:docMk/>
            <pc:sldMk cId="464260454" sldId="2141411443"/>
            <ac:graphicFrameMk id="14" creationId="{375338CA-3BBD-4CA4-AFA4-522B3A42A15B}"/>
          </ac:graphicFrameMkLst>
        </pc:graphicFrameChg>
      </pc:sldChg>
      <pc:sldChg chg="modSp mod">
        <pc:chgData name="VENTER, Wendy" userId="c0669ad9-b3e8-40cc-ac16-4ce7248a352d" providerId="ADAL" clId="{3319C262-054C-40B7-ADC7-AB0D4D21D95E}" dt="2022-03-12T21:05:00.147" v="4914" actId="14100"/>
        <pc:sldMkLst>
          <pc:docMk/>
          <pc:sldMk cId="1200235031" sldId="2141411444"/>
        </pc:sldMkLst>
        <pc:spChg chg="mod">
          <ac:chgData name="VENTER, Wendy" userId="c0669ad9-b3e8-40cc-ac16-4ce7248a352d" providerId="ADAL" clId="{3319C262-054C-40B7-ADC7-AB0D4D21D95E}" dt="2022-03-12T21:05:00.147" v="4914" actId="14100"/>
          <ac:spMkLst>
            <pc:docMk/>
            <pc:sldMk cId="1200235031" sldId="2141411444"/>
            <ac:spMk id="10" creationId="{B5760467-77E5-4CAB-8204-85B0A070B156}"/>
          </ac:spMkLst>
        </pc:spChg>
        <pc:spChg chg="mod">
          <ac:chgData name="VENTER, Wendy" userId="c0669ad9-b3e8-40cc-ac16-4ce7248a352d" providerId="ADAL" clId="{3319C262-054C-40B7-ADC7-AB0D4D21D95E}" dt="2022-03-12T21:04:52.161" v="4913" actId="20577"/>
          <ac:spMkLst>
            <pc:docMk/>
            <pc:sldMk cId="1200235031" sldId="2141411444"/>
            <ac:spMk id="13" creationId="{2AD65155-A262-4A9E-A2D6-8E8EDDC4BC7F}"/>
          </ac:spMkLst>
        </pc:spChg>
      </pc:sldChg>
      <pc:sldChg chg="addSp delSp modSp mod addCm delCm">
        <pc:chgData name="VENTER, Wendy" userId="c0669ad9-b3e8-40cc-ac16-4ce7248a352d" providerId="ADAL" clId="{3319C262-054C-40B7-ADC7-AB0D4D21D95E}" dt="2022-03-13T10:33:39.167" v="8408" actId="207"/>
        <pc:sldMkLst>
          <pc:docMk/>
          <pc:sldMk cId="3701119420" sldId="2141411446"/>
        </pc:sldMkLst>
        <pc:spChg chg="mod">
          <ac:chgData name="VENTER, Wendy" userId="c0669ad9-b3e8-40cc-ac16-4ce7248a352d" providerId="ADAL" clId="{3319C262-054C-40B7-ADC7-AB0D4D21D95E}" dt="2022-03-12T21:28:07.789" v="5425" actId="20577"/>
          <ac:spMkLst>
            <pc:docMk/>
            <pc:sldMk cId="3701119420" sldId="2141411446"/>
            <ac:spMk id="2" creationId="{9D17DE36-B454-4929-A7CD-0D46CEF18665}"/>
          </ac:spMkLst>
        </pc:spChg>
        <pc:spChg chg="mod">
          <ac:chgData name="VENTER, Wendy" userId="c0669ad9-b3e8-40cc-ac16-4ce7248a352d" providerId="ADAL" clId="{3319C262-054C-40B7-ADC7-AB0D4D21D95E}" dt="2022-03-12T21:07:35.319" v="4955" actId="14100"/>
          <ac:spMkLst>
            <pc:docMk/>
            <pc:sldMk cId="3701119420" sldId="2141411446"/>
            <ac:spMk id="38" creationId="{54C8A580-E8BE-4CF5-857C-1445EB553EEE}"/>
          </ac:spMkLst>
        </pc:spChg>
        <pc:spChg chg="mod">
          <ac:chgData name="VENTER, Wendy" userId="c0669ad9-b3e8-40cc-ac16-4ce7248a352d" providerId="ADAL" clId="{3319C262-054C-40B7-ADC7-AB0D4D21D95E}" dt="2022-03-13T10:33:07.614" v="8404"/>
          <ac:spMkLst>
            <pc:docMk/>
            <pc:sldMk cId="3701119420" sldId="2141411446"/>
            <ac:spMk id="41" creationId="{6849BB6D-4567-427F-B617-9870CD1491DB}"/>
          </ac:spMkLst>
        </pc:spChg>
        <pc:spChg chg="mod">
          <ac:chgData name="VENTER, Wendy" userId="c0669ad9-b3e8-40cc-ac16-4ce7248a352d" providerId="ADAL" clId="{3319C262-054C-40B7-ADC7-AB0D4D21D95E}" dt="2022-03-13T10:33:07.614" v="8404"/>
          <ac:spMkLst>
            <pc:docMk/>
            <pc:sldMk cId="3701119420" sldId="2141411446"/>
            <ac:spMk id="45" creationId="{C7CC013E-30C8-4FEF-9F89-A9347566FC8E}"/>
          </ac:spMkLst>
        </pc:spChg>
        <pc:spChg chg="mod">
          <ac:chgData name="VENTER, Wendy" userId="c0669ad9-b3e8-40cc-ac16-4ce7248a352d" providerId="ADAL" clId="{3319C262-054C-40B7-ADC7-AB0D4D21D95E}" dt="2022-03-13T10:33:07.614" v="8404"/>
          <ac:spMkLst>
            <pc:docMk/>
            <pc:sldMk cId="3701119420" sldId="2141411446"/>
            <ac:spMk id="46" creationId="{F597F559-7108-4336-A572-B82DECC49A75}"/>
          </ac:spMkLst>
        </pc:spChg>
        <pc:spChg chg="mod">
          <ac:chgData name="VENTER, Wendy" userId="c0669ad9-b3e8-40cc-ac16-4ce7248a352d" providerId="ADAL" clId="{3319C262-054C-40B7-ADC7-AB0D4D21D95E}" dt="2022-03-13T10:33:19.751" v="8405" actId="207"/>
          <ac:spMkLst>
            <pc:docMk/>
            <pc:sldMk cId="3701119420" sldId="2141411446"/>
            <ac:spMk id="47" creationId="{9FD334BE-B867-4143-966D-9E3DB89F9E72}"/>
          </ac:spMkLst>
        </pc:spChg>
        <pc:spChg chg="mod">
          <ac:chgData name="VENTER, Wendy" userId="c0669ad9-b3e8-40cc-ac16-4ce7248a352d" providerId="ADAL" clId="{3319C262-054C-40B7-ADC7-AB0D4D21D95E}" dt="2022-03-13T10:33:39.167" v="8408" actId="207"/>
          <ac:spMkLst>
            <pc:docMk/>
            <pc:sldMk cId="3701119420" sldId="2141411446"/>
            <ac:spMk id="48" creationId="{4EE8BAD1-6EE4-4532-9292-034EA59F9C62}"/>
          </ac:spMkLst>
        </pc:spChg>
        <pc:spChg chg="mod">
          <ac:chgData name="VENTER, Wendy" userId="c0669ad9-b3e8-40cc-ac16-4ce7248a352d" providerId="ADAL" clId="{3319C262-054C-40B7-ADC7-AB0D4D21D95E}" dt="2022-03-13T10:33:07.614" v="8404"/>
          <ac:spMkLst>
            <pc:docMk/>
            <pc:sldMk cId="3701119420" sldId="2141411446"/>
            <ac:spMk id="49" creationId="{82B7FCAA-47AD-4CCE-B180-CF7C52D401CF}"/>
          </ac:spMkLst>
        </pc:spChg>
        <pc:spChg chg="mod">
          <ac:chgData name="VENTER, Wendy" userId="c0669ad9-b3e8-40cc-ac16-4ce7248a352d" providerId="ADAL" clId="{3319C262-054C-40B7-ADC7-AB0D4D21D95E}" dt="2022-03-13T10:33:07.614" v="8404"/>
          <ac:spMkLst>
            <pc:docMk/>
            <pc:sldMk cId="3701119420" sldId="2141411446"/>
            <ac:spMk id="50" creationId="{1CB916B7-ECCF-45DF-A386-58FAD4625C6A}"/>
          </ac:spMkLst>
        </pc:spChg>
        <pc:grpChg chg="mod">
          <ac:chgData name="VENTER, Wendy" userId="c0669ad9-b3e8-40cc-ac16-4ce7248a352d" providerId="ADAL" clId="{3319C262-054C-40B7-ADC7-AB0D4D21D95E}" dt="2022-03-12T21:07:20.039" v="4953" actId="1076"/>
          <ac:grpSpMkLst>
            <pc:docMk/>
            <pc:sldMk cId="3701119420" sldId="2141411446"/>
            <ac:grpSpMk id="7" creationId="{1831F512-CD3D-4A79-BD6C-6E4369B6AFAF}"/>
          </ac:grpSpMkLst>
        </pc:grpChg>
        <pc:grpChg chg="del">
          <ac:chgData name="VENTER, Wendy" userId="c0669ad9-b3e8-40cc-ac16-4ce7248a352d" providerId="ADAL" clId="{3319C262-054C-40B7-ADC7-AB0D4D21D95E}" dt="2022-03-13T10:31:52.985" v="8399" actId="478"/>
          <ac:grpSpMkLst>
            <pc:docMk/>
            <pc:sldMk cId="3701119420" sldId="2141411446"/>
            <ac:grpSpMk id="33" creationId="{E273596C-A298-4A17-B1E6-B05CB5E584E4}"/>
          </ac:grpSpMkLst>
        </pc:grpChg>
        <pc:grpChg chg="add mod">
          <ac:chgData name="VENTER, Wendy" userId="c0669ad9-b3e8-40cc-ac16-4ce7248a352d" providerId="ADAL" clId="{3319C262-054C-40B7-ADC7-AB0D4D21D95E}" dt="2022-03-13T10:33:07.614" v="8404"/>
          <ac:grpSpMkLst>
            <pc:docMk/>
            <pc:sldMk cId="3701119420" sldId="2141411446"/>
            <ac:grpSpMk id="39" creationId="{EBF63E50-CF39-40FC-ABBC-57BB4866E0E3}"/>
          </ac:grpSpMkLst>
        </pc:grpChg>
        <pc:grpChg chg="mod">
          <ac:chgData name="VENTER, Wendy" userId="c0669ad9-b3e8-40cc-ac16-4ce7248a352d" providerId="ADAL" clId="{3319C262-054C-40B7-ADC7-AB0D4D21D95E}" dt="2022-03-13T10:33:07.614" v="8404"/>
          <ac:grpSpMkLst>
            <pc:docMk/>
            <pc:sldMk cId="3701119420" sldId="2141411446"/>
            <ac:grpSpMk id="40" creationId="{8043926E-AA71-41C6-968E-070A694081DE}"/>
          </ac:grpSpMkLst>
        </pc:grpChg>
      </pc:sldChg>
      <pc:sldChg chg="addSp delSp modSp mod">
        <pc:chgData name="VENTER, Wendy" userId="c0669ad9-b3e8-40cc-ac16-4ce7248a352d" providerId="ADAL" clId="{3319C262-054C-40B7-ADC7-AB0D4D21D95E}" dt="2022-03-13T08:12:47.388" v="8115"/>
        <pc:sldMkLst>
          <pc:docMk/>
          <pc:sldMk cId="4263050264" sldId="2141411447"/>
        </pc:sldMkLst>
        <pc:spChg chg="mod">
          <ac:chgData name="VENTER, Wendy" userId="c0669ad9-b3e8-40cc-ac16-4ce7248a352d" providerId="ADAL" clId="{3319C262-054C-40B7-ADC7-AB0D4D21D95E}" dt="2022-03-12T20:48:46.662" v="4675" actId="1076"/>
          <ac:spMkLst>
            <pc:docMk/>
            <pc:sldMk cId="4263050264" sldId="2141411447"/>
            <ac:spMk id="2" creationId="{3A229731-1998-41CC-9655-58B11A948317}"/>
          </ac:spMkLst>
        </pc:spChg>
        <pc:spChg chg="add del">
          <ac:chgData name="VENTER, Wendy" userId="c0669ad9-b3e8-40cc-ac16-4ce7248a352d" providerId="ADAL" clId="{3319C262-054C-40B7-ADC7-AB0D4D21D95E}" dt="2022-03-13T07:58:55.908" v="8057" actId="478"/>
          <ac:spMkLst>
            <pc:docMk/>
            <pc:sldMk cId="4263050264" sldId="2141411447"/>
            <ac:spMk id="4" creationId="{09801EBE-AC6A-4004-BF5B-C09538C5899D}"/>
          </ac:spMkLst>
        </pc:spChg>
        <pc:spChg chg="mod">
          <ac:chgData name="VENTER, Wendy" userId="c0669ad9-b3e8-40cc-ac16-4ce7248a352d" providerId="ADAL" clId="{3319C262-054C-40B7-ADC7-AB0D4D21D95E}" dt="2022-03-12T20:49:09.251" v="4681" actId="20577"/>
          <ac:spMkLst>
            <pc:docMk/>
            <pc:sldMk cId="4263050264" sldId="2141411447"/>
            <ac:spMk id="32" creationId="{9350D708-BACE-49E3-A5FF-13CACC016BE1}"/>
          </ac:spMkLst>
        </pc:spChg>
        <pc:spChg chg="mod">
          <ac:chgData name="VENTER, Wendy" userId="c0669ad9-b3e8-40cc-ac16-4ce7248a352d" providerId="ADAL" clId="{3319C262-054C-40B7-ADC7-AB0D4D21D95E}" dt="2022-03-13T08:12:47.388" v="8115"/>
          <ac:spMkLst>
            <pc:docMk/>
            <pc:sldMk cId="4263050264" sldId="2141411447"/>
            <ac:spMk id="36" creationId="{60A15756-452F-4929-8C93-D22F25E6357F}"/>
          </ac:spMkLst>
        </pc:spChg>
        <pc:spChg chg="mod">
          <ac:chgData name="VENTER, Wendy" userId="c0669ad9-b3e8-40cc-ac16-4ce7248a352d" providerId="ADAL" clId="{3319C262-054C-40B7-ADC7-AB0D4D21D95E}" dt="2022-03-13T08:12:47.388" v="8115"/>
          <ac:spMkLst>
            <pc:docMk/>
            <pc:sldMk cId="4263050264" sldId="2141411447"/>
            <ac:spMk id="37" creationId="{67BA2F73-6384-4812-AA97-5903EEC44D12}"/>
          </ac:spMkLst>
        </pc:spChg>
        <pc:spChg chg="del topLvl">
          <ac:chgData name="VENTER, Wendy" userId="c0669ad9-b3e8-40cc-ac16-4ce7248a352d" providerId="ADAL" clId="{3319C262-054C-40B7-ADC7-AB0D4D21D95E}" dt="2022-03-13T07:35:02.942" v="7884" actId="478"/>
          <ac:spMkLst>
            <pc:docMk/>
            <pc:sldMk cId="4263050264" sldId="2141411447"/>
            <ac:spMk id="43" creationId="{56120433-57D2-468F-8890-47901AAFA889}"/>
          </ac:spMkLst>
        </pc:spChg>
        <pc:spChg chg="del mod topLvl">
          <ac:chgData name="VENTER, Wendy" userId="c0669ad9-b3e8-40cc-ac16-4ce7248a352d" providerId="ADAL" clId="{3319C262-054C-40B7-ADC7-AB0D4D21D95E}" dt="2022-03-13T07:35:01.223" v="7883" actId="478"/>
          <ac:spMkLst>
            <pc:docMk/>
            <pc:sldMk cId="4263050264" sldId="2141411447"/>
            <ac:spMk id="44" creationId="{CFCAA67D-31C9-4F39-86FD-5BB567C81810}"/>
          </ac:spMkLst>
        </pc:spChg>
        <pc:spChg chg="mod">
          <ac:chgData name="VENTER, Wendy" userId="c0669ad9-b3e8-40cc-ac16-4ce7248a352d" providerId="ADAL" clId="{3319C262-054C-40B7-ADC7-AB0D4D21D95E}" dt="2022-03-13T08:12:47.388" v="8115"/>
          <ac:spMkLst>
            <pc:docMk/>
            <pc:sldMk cId="4263050264" sldId="2141411447"/>
            <ac:spMk id="47" creationId="{833AE338-925A-4AA1-9579-C9C3F16D8015}"/>
          </ac:spMkLst>
        </pc:spChg>
        <pc:spChg chg="mod">
          <ac:chgData name="VENTER, Wendy" userId="c0669ad9-b3e8-40cc-ac16-4ce7248a352d" providerId="ADAL" clId="{3319C262-054C-40B7-ADC7-AB0D4D21D95E}" dt="2022-03-13T08:12:47.388" v="8115"/>
          <ac:spMkLst>
            <pc:docMk/>
            <pc:sldMk cId="4263050264" sldId="2141411447"/>
            <ac:spMk id="48" creationId="{AB7D48E0-8877-42D1-B3E4-5E2BA1FAEB7D}"/>
          </ac:spMkLst>
        </pc:spChg>
        <pc:spChg chg="mod">
          <ac:chgData name="VENTER, Wendy" userId="c0669ad9-b3e8-40cc-ac16-4ce7248a352d" providerId="ADAL" clId="{3319C262-054C-40B7-ADC7-AB0D4D21D95E}" dt="2022-03-13T08:12:47.388" v="8115"/>
          <ac:spMkLst>
            <pc:docMk/>
            <pc:sldMk cId="4263050264" sldId="2141411447"/>
            <ac:spMk id="49" creationId="{2E4C72C4-B544-49CA-9960-53C74E236C0F}"/>
          </ac:spMkLst>
        </pc:spChg>
        <pc:grpChg chg="mod">
          <ac:chgData name="VENTER, Wendy" userId="c0669ad9-b3e8-40cc-ac16-4ce7248a352d" providerId="ADAL" clId="{3319C262-054C-40B7-ADC7-AB0D4D21D95E}" dt="2022-03-12T20:49:19.620" v="4682" actId="14100"/>
          <ac:grpSpMkLst>
            <pc:docMk/>
            <pc:sldMk cId="4263050264" sldId="2141411447"/>
            <ac:grpSpMk id="28" creationId="{AB535C73-E1E1-490F-AEA0-35FA6A8E2DE5}"/>
          </ac:grpSpMkLst>
        </pc:grpChg>
        <pc:grpChg chg="add mod">
          <ac:chgData name="VENTER, Wendy" userId="c0669ad9-b3e8-40cc-ac16-4ce7248a352d" providerId="ADAL" clId="{3319C262-054C-40B7-ADC7-AB0D4D21D95E}" dt="2022-03-13T08:12:47.388" v="8115"/>
          <ac:grpSpMkLst>
            <pc:docMk/>
            <pc:sldMk cId="4263050264" sldId="2141411447"/>
            <ac:grpSpMk id="35" creationId="{3631FF87-07BC-49D9-A64B-4BEBA4A965A4}"/>
          </ac:grpSpMkLst>
        </pc:grpChg>
        <pc:grpChg chg="del">
          <ac:chgData name="VENTER, Wendy" userId="c0669ad9-b3e8-40cc-ac16-4ce7248a352d" providerId="ADAL" clId="{3319C262-054C-40B7-ADC7-AB0D4D21D95E}" dt="2022-03-13T07:34:54.790" v="7880" actId="478"/>
          <ac:grpSpMkLst>
            <pc:docMk/>
            <pc:sldMk cId="4263050264" sldId="2141411447"/>
            <ac:grpSpMk id="38" creationId="{91C9B6AA-CFF0-46E7-BEA2-F33FEA3965CA}"/>
          </ac:grpSpMkLst>
        </pc:grpChg>
        <pc:grpChg chg="del">
          <ac:chgData name="VENTER, Wendy" userId="c0669ad9-b3e8-40cc-ac16-4ce7248a352d" providerId="ADAL" clId="{3319C262-054C-40B7-ADC7-AB0D4D21D95E}" dt="2022-03-13T07:35:01.223" v="7883" actId="478"/>
          <ac:grpSpMkLst>
            <pc:docMk/>
            <pc:sldMk cId="4263050264" sldId="2141411447"/>
            <ac:grpSpMk id="39" creationId="{D4DA3B89-5D02-40E5-803E-6DA107F9328E}"/>
          </ac:grpSpMkLst>
        </pc:grpChg>
        <pc:grpChg chg="del">
          <ac:chgData name="VENTER, Wendy" userId="c0669ad9-b3e8-40cc-ac16-4ce7248a352d" providerId="ADAL" clId="{3319C262-054C-40B7-ADC7-AB0D4D21D95E}" dt="2022-03-13T07:34:58.519" v="7882" actId="478"/>
          <ac:grpSpMkLst>
            <pc:docMk/>
            <pc:sldMk cId="4263050264" sldId="2141411447"/>
            <ac:grpSpMk id="40" creationId="{8BCE3EB5-D778-41C2-B2B8-296CC37CFB71}"/>
          </ac:grpSpMkLst>
        </pc:grpChg>
        <pc:graphicFrameChg chg="add del mod">
          <ac:chgData name="VENTER, Wendy" userId="c0669ad9-b3e8-40cc-ac16-4ce7248a352d" providerId="ADAL" clId="{3319C262-054C-40B7-ADC7-AB0D4D21D95E}" dt="2022-03-13T07:58:42.920" v="8056"/>
          <ac:graphicFrameMkLst>
            <pc:docMk/>
            <pc:sldMk cId="4263050264" sldId="2141411447"/>
            <ac:graphicFrameMk id="33" creationId="{7D1FCB2E-B3D8-4D9A-B770-456660800448}"/>
          </ac:graphicFrameMkLst>
        </pc:graphicFrameChg>
        <pc:graphicFrameChg chg="add del mod">
          <ac:chgData name="VENTER, Wendy" userId="c0669ad9-b3e8-40cc-ac16-4ce7248a352d" providerId="ADAL" clId="{3319C262-054C-40B7-ADC7-AB0D4D21D95E}" dt="2022-03-13T08:04:27.549" v="8100" actId="478"/>
          <ac:graphicFrameMkLst>
            <pc:docMk/>
            <pc:sldMk cId="4263050264" sldId="2141411447"/>
            <ac:graphicFrameMk id="34" creationId="{EF2F7276-91D9-4E17-AA7A-895802EEB3B6}"/>
          </ac:graphicFrameMkLst>
        </pc:graphicFrameChg>
      </pc:sldChg>
      <pc:sldChg chg="addSp delSp modSp mod">
        <pc:chgData name="VENTER, Wendy" userId="c0669ad9-b3e8-40cc-ac16-4ce7248a352d" providerId="ADAL" clId="{3319C262-054C-40B7-ADC7-AB0D4D21D95E}" dt="2022-03-13T08:12:50.649" v="8116"/>
        <pc:sldMkLst>
          <pc:docMk/>
          <pc:sldMk cId="3913151014" sldId="2141411448"/>
        </pc:sldMkLst>
        <pc:spChg chg="add del">
          <ac:chgData name="VENTER, Wendy" userId="c0669ad9-b3e8-40cc-ac16-4ce7248a352d" providerId="ADAL" clId="{3319C262-054C-40B7-ADC7-AB0D4D21D95E}" dt="2022-03-13T07:58:37.968" v="8055" actId="478"/>
          <ac:spMkLst>
            <pc:docMk/>
            <pc:sldMk cId="3913151014" sldId="2141411448"/>
            <ac:spMk id="4" creationId="{09801EBE-AC6A-4004-BF5B-C09538C5899D}"/>
          </ac:spMkLst>
        </pc:spChg>
        <pc:spChg chg="mod">
          <ac:chgData name="VENTER, Wendy" userId="c0669ad9-b3e8-40cc-ac16-4ce7248a352d" providerId="ADAL" clId="{3319C262-054C-40B7-ADC7-AB0D4D21D95E}" dt="2022-03-12T20:49:52.788" v="4686" actId="20577"/>
          <ac:spMkLst>
            <pc:docMk/>
            <pc:sldMk cId="3913151014" sldId="2141411448"/>
            <ac:spMk id="32" creationId="{9350D708-BACE-49E3-A5FF-13CACC016BE1}"/>
          </ac:spMkLst>
        </pc:spChg>
        <pc:spChg chg="mod">
          <ac:chgData name="VENTER, Wendy" userId="c0669ad9-b3e8-40cc-ac16-4ce7248a352d" providerId="ADAL" clId="{3319C262-054C-40B7-ADC7-AB0D4D21D95E}" dt="2022-03-12T20:51:02.306" v="4696" actId="1076"/>
          <ac:spMkLst>
            <pc:docMk/>
            <pc:sldMk cId="3913151014" sldId="2141411448"/>
            <ac:spMk id="34" creationId="{CBA42C8E-A893-4624-8E1E-0AAD11B99A7F}"/>
          </ac:spMkLst>
        </pc:spChg>
        <pc:spChg chg="mod">
          <ac:chgData name="VENTER, Wendy" userId="c0669ad9-b3e8-40cc-ac16-4ce7248a352d" providerId="ADAL" clId="{3319C262-054C-40B7-ADC7-AB0D4D21D95E}" dt="2022-03-12T20:51:12.250" v="4697" actId="1076"/>
          <ac:spMkLst>
            <pc:docMk/>
            <pc:sldMk cId="3913151014" sldId="2141411448"/>
            <ac:spMk id="35" creationId="{30F42E0A-B4EE-4C70-B2D6-2B683ECE9C9C}"/>
          </ac:spMkLst>
        </pc:spChg>
        <pc:spChg chg="mod">
          <ac:chgData name="VENTER, Wendy" userId="c0669ad9-b3e8-40cc-ac16-4ce7248a352d" providerId="ADAL" clId="{3319C262-054C-40B7-ADC7-AB0D4D21D95E}" dt="2022-03-12T20:51:18.082" v="4698" actId="1076"/>
          <ac:spMkLst>
            <pc:docMk/>
            <pc:sldMk cId="3913151014" sldId="2141411448"/>
            <ac:spMk id="36" creationId="{65C3EF2A-6585-4F34-BA32-2C73D3CEB084}"/>
          </ac:spMkLst>
        </pc:spChg>
        <pc:spChg chg="mod">
          <ac:chgData name="VENTER, Wendy" userId="c0669ad9-b3e8-40cc-ac16-4ce7248a352d" providerId="ADAL" clId="{3319C262-054C-40B7-ADC7-AB0D4D21D95E}" dt="2022-03-12T20:51:27.240" v="4699" actId="1076"/>
          <ac:spMkLst>
            <pc:docMk/>
            <pc:sldMk cId="3913151014" sldId="2141411448"/>
            <ac:spMk id="37" creationId="{3E3BE6CA-F155-4380-A9ED-A3F47985D7C8}"/>
          </ac:spMkLst>
        </pc:spChg>
        <pc:spChg chg="mod">
          <ac:chgData name="VENTER, Wendy" userId="c0669ad9-b3e8-40cc-ac16-4ce7248a352d" providerId="ADAL" clId="{3319C262-054C-40B7-ADC7-AB0D4D21D95E}" dt="2022-03-13T08:12:50.649" v="8116"/>
          <ac:spMkLst>
            <pc:docMk/>
            <pc:sldMk cId="3913151014" sldId="2141411448"/>
            <ac:spMk id="50" creationId="{FB4E393A-3BCF-4A0D-8973-A3726466A819}"/>
          </ac:spMkLst>
        </pc:spChg>
        <pc:spChg chg="mod">
          <ac:chgData name="VENTER, Wendy" userId="c0669ad9-b3e8-40cc-ac16-4ce7248a352d" providerId="ADAL" clId="{3319C262-054C-40B7-ADC7-AB0D4D21D95E}" dt="2022-03-13T08:12:50.649" v="8116"/>
          <ac:spMkLst>
            <pc:docMk/>
            <pc:sldMk cId="3913151014" sldId="2141411448"/>
            <ac:spMk id="51" creationId="{F96BF7D1-A5B2-49DF-9649-71F8CF393FEA}"/>
          </ac:spMkLst>
        </pc:spChg>
        <pc:spChg chg="mod">
          <ac:chgData name="VENTER, Wendy" userId="c0669ad9-b3e8-40cc-ac16-4ce7248a352d" providerId="ADAL" clId="{3319C262-054C-40B7-ADC7-AB0D4D21D95E}" dt="2022-03-13T08:12:50.649" v="8116"/>
          <ac:spMkLst>
            <pc:docMk/>
            <pc:sldMk cId="3913151014" sldId="2141411448"/>
            <ac:spMk id="52" creationId="{F25CB1E1-09F8-494A-B68E-151B04057984}"/>
          </ac:spMkLst>
        </pc:spChg>
        <pc:spChg chg="mod">
          <ac:chgData name="VENTER, Wendy" userId="c0669ad9-b3e8-40cc-ac16-4ce7248a352d" providerId="ADAL" clId="{3319C262-054C-40B7-ADC7-AB0D4D21D95E}" dt="2022-03-13T08:12:50.649" v="8116"/>
          <ac:spMkLst>
            <pc:docMk/>
            <pc:sldMk cId="3913151014" sldId="2141411448"/>
            <ac:spMk id="53" creationId="{0C4E5F7A-4732-46C5-80E1-0A9E28FD13A3}"/>
          </ac:spMkLst>
        </pc:spChg>
        <pc:spChg chg="mod">
          <ac:chgData name="VENTER, Wendy" userId="c0669ad9-b3e8-40cc-ac16-4ce7248a352d" providerId="ADAL" clId="{3319C262-054C-40B7-ADC7-AB0D4D21D95E}" dt="2022-03-13T08:12:50.649" v="8116"/>
          <ac:spMkLst>
            <pc:docMk/>
            <pc:sldMk cId="3913151014" sldId="2141411448"/>
            <ac:spMk id="54" creationId="{DC98C21F-6F5D-4842-9F55-542A6C6E7669}"/>
          </ac:spMkLst>
        </pc:spChg>
        <pc:grpChg chg="del">
          <ac:chgData name="VENTER, Wendy" userId="c0669ad9-b3e8-40cc-ac16-4ce7248a352d" providerId="ADAL" clId="{3319C262-054C-40B7-ADC7-AB0D4D21D95E}" dt="2022-03-13T07:35:10.411" v="7885" actId="478"/>
          <ac:grpSpMkLst>
            <pc:docMk/>
            <pc:sldMk cId="3913151014" sldId="2141411448"/>
            <ac:grpSpMk id="38" creationId="{91C9B6AA-CFF0-46E7-BEA2-F33FEA3965CA}"/>
          </ac:grpSpMkLst>
        </pc:grpChg>
        <pc:grpChg chg="del">
          <ac:chgData name="VENTER, Wendy" userId="c0669ad9-b3e8-40cc-ac16-4ce7248a352d" providerId="ADAL" clId="{3319C262-054C-40B7-ADC7-AB0D4D21D95E}" dt="2022-03-13T07:35:10.411" v="7885" actId="478"/>
          <ac:grpSpMkLst>
            <pc:docMk/>
            <pc:sldMk cId="3913151014" sldId="2141411448"/>
            <ac:grpSpMk id="39" creationId="{D4DA3B89-5D02-40E5-803E-6DA107F9328E}"/>
          </ac:grpSpMkLst>
        </pc:grpChg>
        <pc:grpChg chg="del">
          <ac:chgData name="VENTER, Wendy" userId="c0669ad9-b3e8-40cc-ac16-4ce7248a352d" providerId="ADAL" clId="{3319C262-054C-40B7-ADC7-AB0D4D21D95E}" dt="2022-03-13T07:35:10.411" v="7885" actId="478"/>
          <ac:grpSpMkLst>
            <pc:docMk/>
            <pc:sldMk cId="3913151014" sldId="2141411448"/>
            <ac:grpSpMk id="40" creationId="{8BCE3EB5-D778-41C2-B2B8-296CC37CFB71}"/>
          </ac:grpSpMkLst>
        </pc:grpChg>
        <pc:grpChg chg="add mod">
          <ac:chgData name="VENTER, Wendy" userId="c0669ad9-b3e8-40cc-ac16-4ce7248a352d" providerId="ADAL" clId="{3319C262-054C-40B7-ADC7-AB0D4D21D95E}" dt="2022-03-13T08:12:50.649" v="8116"/>
          <ac:grpSpMkLst>
            <pc:docMk/>
            <pc:sldMk cId="3913151014" sldId="2141411448"/>
            <ac:grpSpMk id="49" creationId="{4AE0780B-C348-490F-B67D-43F3FA0F5481}"/>
          </ac:grpSpMkLst>
        </pc:grpChg>
        <pc:graphicFrameChg chg="add del mod">
          <ac:chgData name="VENTER, Wendy" userId="c0669ad9-b3e8-40cc-ac16-4ce7248a352d" providerId="ADAL" clId="{3319C262-054C-40B7-ADC7-AB0D4D21D95E}" dt="2022-03-13T07:58:31.864" v="8054"/>
          <ac:graphicFrameMkLst>
            <pc:docMk/>
            <pc:sldMk cId="3913151014" sldId="2141411448"/>
            <ac:graphicFrameMk id="47" creationId="{F8956F39-685B-4CDD-96A2-118C30690FB3}"/>
          </ac:graphicFrameMkLst>
        </pc:graphicFrameChg>
        <pc:graphicFrameChg chg="add del mod">
          <ac:chgData name="VENTER, Wendy" userId="c0669ad9-b3e8-40cc-ac16-4ce7248a352d" providerId="ADAL" clId="{3319C262-054C-40B7-ADC7-AB0D4D21D95E}" dt="2022-03-13T08:04:36.067" v="8101" actId="478"/>
          <ac:graphicFrameMkLst>
            <pc:docMk/>
            <pc:sldMk cId="3913151014" sldId="2141411448"/>
            <ac:graphicFrameMk id="48" creationId="{8B71476D-080F-4F7B-B164-91D7E3D25734}"/>
          </ac:graphicFrameMkLst>
        </pc:graphicFrameChg>
      </pc:sldChg>
      <pc:sldChg chg="modSp mod">
        <pc:chgData name="VENTER, Wendy" userId="c0669ad9-b3e8-40cc-ac16-4ce7248a352d" providerId="ADAL" clId="{3319C262-054C-40B7-ADC7-AB0D4D21D95E}" dt="2022-03-12T21:06:59.909" v="4952" actId="20577"/>
        <pc:sldMkLst>
          <pc:docMk/>
          <pc:sldMk cId="40562616" sldId="2141411449"/>
        </pc:sldMkLst>
        <pc:spChg chg="mod">
          <ac:chgData name="VENTER, Wendy" userId="c0669ad9-b3e8-40cc-ac16-4ce7248a352d" providerId="ADAL" clId="{3319C262-054C-40B7-ADC7-AB0D4D21D95E}" dt="2022-03-12T21:06:59.909" v="4952" actId="20577"/>
          <ac:spMkLst>
            <pc:docMk/>
            <pc:sldMk cId="40562616" sldId="2141411449"/>
            <ac:spMk id="2" creationId="{D4AA295A-74CF-4A4B-AD31-926CEBBEF214}"/>
          </ac:spMkLst>
        </pc:spChg>
      </pc:sldChg>
      <pc:sldChg chg="addSp delSp modSp mod">
        <pc:chgData name="VENTER, Wendy" userId="c0669ad9-b3e8-40cc-ac16-4ce7248a352d" providerId="ADAL" clId="{3319C262-054C-40B7-ADC7-AB0D4D21D95E}" dt="2022-03-13T10:33:50.699" v="8409"/>
        <pc:sldMkLst>
          <pc:docMk/>
          <pc:sldMk cId="2492811613" sldId="2141411451"/>
        </pc:sldMkLst>
        <pc:spChg chg="add mod">
          <ac:chgData name="VENTER, Wendy" userId="c0669ad9-b3e8-40cc-ac16-4ce7248a352d" providerId="ADAL" clId="{3319C262-054C-40B7-ADC7-AB0D4D21D95E}" dt="2022-03-13T05:27:03.863" v="6321" actId="1076"/>
          <ac:spMkLst>
            <pc:docMk/>
            <pc:sldMk cId="2492811613" sldId="2141411451"/>
            <ac:spMk id="2" creationId="{A60E9FD8-1303-4FB1-B1F1-30236224EE40}"/>
          </ac:spMkLst>
        </pc:spChg>
        <pc:spChg chg="add mod">
          <ac:chgData name="VENTER, Wendy" userId="c0669ad9-b3e8-40cc-ac16-4ce7248a352d" providerId="ADAL" clId="{3319C262-054C-40B7-ADC7-AB0D4D21D95E}" dt="2022-03-13T05:28:18.784" v="6331" actId="20577"/>
          <ac:spMkLst>
            <pc:docMk/>
            <pc:sldMk cId="2492811613" sldId="2141411451"/>
            <ac:spMk id="3" creationId="{DC26893B-4BDB-4F3F-B308-3C9376D19A27}"/>
          </ac:spMkLst>
        </pc:spChg>
        <pc:spChg chg="mod">
          <ac:chgData name="VENTER, Wendy" userId="c0669ad9-b3e8-40cc-ac16-4ce7248a352d" providerId="ADAL" clId="{3319C262-054C-40B7-ADC7-AB0D4D21D95E}" dt="2022-03-13T05:26:17.981" v="6316" actId="1076"/>
          <ac:spMkLst>
            <pc:docMk/>
            <pc:sldMk cId="2492811613" sldId="2141411451"/>
            <ac:spMk id="12" creationId="{01A42FCB-2A5D-46E0-9327-35BB811E426C}"/>
          </ac:spMkLst>
        </pc:spChg>
        <pc:spChg chg="mod">
          <ac:chgData name="VENTER, Wendy" userId="c0669ad9-b3e8-40cc-ac16-4ce7248a352d" providerId="ADAL" clId="{3319C262-054C-40B7-ADC7-AB0D4D21D95E}" dt="2022-03-13T10:33:50.699" v="8409"/>
          <ac:spMkLst>
            <pc:docMk/>
            <pc:sldMk cId="2492811613" sldId="2141411451"/>
            <ac:spMk id="16" creationId="{091AB3F9-A416-410D-BB46-595D72586BE8}"/>
          </ac:spMkLst>
        </pc:spChg>
        <pc:spChg chg="mod">
          <ac:chgData name="VENTER, Wendy" userId="c0669ad9-b3e8-40cc-ac16-4ce7248a352d" providerId="ADAL" clId="{3319C262-054C-40B7-ADC7-AB0D4D21D95E}" dt="2022-03-13T10:33:50.699" v="8409"/>
          <ac:spMkLst>
            <pc:docMk/>
            <pc:sldMk cId="2492811613" sldId="2141411451"/>
            <ac:spMk id="17" creationId="{85E43E35-6555-48ED-8B1B-363794A6CC49}"/>
          </ac:spMkLst>
        </pc:spChg>
        <pc:spChg chg="mod">
          <ac:chgData name="VENTER, Wendy" userId="c0669ad9-b3e8-40cc-ac16-4ce7248a352d" providerId="ADAL" clId="{3319C262-054C-40B7-ADC7-AB0D4D21D95E}" dt="2022-03-13T10:33:50.699" v="8409"/>
          <ac:spMkLst>
            <pc:docMk/>
            <pc:sldMk cId="2492811613" sldId="2141411451"/>
            <ac:spMk id="18" creationId="{71943F59-A994-40C9-B14A-900026179925}"/>
          </ac:spMkLst>
        </pc:spChg>
        <pc:spChg chg="mod">
          <ac:chgData name="VENTER, Wendy" userId="c0669ad9-b3e8-40cc-ac16-4ce7248a352d" providerId="ADAL" clId="{3319C262-054C-40B7-ADC7-AB0D4D21D95E}" dt="2022-03-13T10:33:50.699" v="8409"/>
          <ac:spMkLst>
            <pc:docMk/>
            <pc:sldMk cId="2492811613" sldId="2141411451"/>
            <ac:spMk id="19" creationId="{F92A39CC-1936-4583-8016-A8C1114831DC}"/>
          </ac:spMkLst>
        </pc:spChg>
        <pc:spChg chg="mod">
          <ac:chgData name="VENTER, Wendy" userId="c0669ad9-b3e8-40cc-ac16-4ce7248a352d" providerId="ADAL" clId="{3319C262-054C-40B7-ADC7-AB0D4D21D95E}" dt="2022-03-13T10:33:50.699" v="8409"/>
          <ac:spMkLst>
            <pc:docMk/>
            <pc:sldMk cId="2492811613" sldId="2141411451"/>
            <ac:spMk id="20" creationId="{95886C24-CF68-4369-BE19-C0B33C293437}"/>
          </ac:spMkLst>
        </pc:spChg>
        <pc:spChg chg="mod">
          <ac:chgData name="VENTER, Wendy" userId="c0669ad9-b3e8-40cc-ac16-4ce7248a352d" providerId="ADAL" clId="{3319C262-054C-40B7-ADC7-AB0D4D21D95E}" dt="2022-03-13T10:33:50.699" v="8409"/>
          <ac:spMkLst>
            <pc:docMk/>
            <pc:sldMk cId="2492811613" sldId="2141411451"/>
            <ac:spMk id="21" creationId="{6C09394B-C6B3-4B39-8022-1C31CCC462FA}"/>
          </ac:spMkLst>
        </pc:spChg>
        <pc:spChg chg="mod">
          <ac:chgData name="VENTER, Wendy" userId="c0669ad9-b3e8-40cc-ac16-4ce7248a352d" providerId="ADAL" clId="{3319C262-054C-40B7-ADC7-AB0D4D21D95E}" dt="2022-03-13T10:33:50.699" v="8409"/>
          <ac:spMkLst>
            <pc:docMk/>
            <pc:sldMk cId="2492811613" sldId="2141411451"/>
            <ac:spMk id="22" creationId="{7F02DA28-CA3D-443F-9A98-D46B130A53B9}"/>
          </ac:spMkLst>
        </pc:spChg>
        <pc:grpChg chg="del">
          <ac:chgData name="VENTER, Wendy" userId="c0669ad9-b3e8-40cc-ac16-4ce7248a352d" providerId="ADAL" clId="{3319C262-054C-40B7-ADC7-AB0D4D21D95E}" dt="2022-03-13T10:32:01.049" v="8400" actId="478"/>
          <ac:grpSpMkLst>
            <pc:docMk/>
            <pc:sldMk cId="2492811613" sldId="2141411451"/>
            <ac:grpSpMk id="7" creationId="{7D3BE98B-D0C2-419C-8B10-AEA0C0983989}"/>
          </ac:grpSpMkLst>
        </pc:grpChg>
        <pc:grpChg chg="add mod">
          <ac:chgData name="VENTER, Wendy" userId="c0669ad9-b3e8-40cc-ac16-4ce7248a352d" providerId="ADAL" clId="{3319C262-054C-40B7-ADC7-AB0D4D21D95E}" dt="2022-03-13T10:33:50.699" v="8409"/>
          <ac:grpSpMkLst>
            <pc:docMk/>
            <pc:sldMk cId="2492811613" sldId="2141411451"/>
            <ac:grpSpMk id="14" creationId="{C4DC1C39-B74B-4529-A461-44656B844347}"/>
          </ac:grpSpMkLst>
        </pc:grpChg>
        <pc:grpChg chg="mod">
          <ac:chgData name="VENTER, Wendy" userId="c0669ad9-b3e8-40cc-ac16-4ce7248a352d" providerId="ADAL" clId="{3319C262-054C-40B7-ADC7-AB0D4D21D95E}" dt="2022-03-13T10:33:50.699" v="8409"/>
          <ac:grpSpMkLst>
            <pc:docMk/>
            <pc:sldMk cId="2492811613" sldId="2141411451"/>
            <ac:grpSpMk id="15" creationId="{C9501A8F-6B88-4752-9A1C-23221F2D2112}"/>
          </ac:grpSpMkLst>
        </pc:grpChg>
      </pc:sldChg>
      <pc:sldChg chg="addSp delSp modSp mod modNotesTx">
        <pc:chgData name="VENTER, Wendy" userId="c0669ad9-b3e8-40cc-ac16-4ce7248a352d" providerId="ADAL" clId="{3319C262-054C-40B7-ADC7-AB0D4D21D95E}" dt="2022-03-13T10:34:01.704" v="8411"/>
        <pc:sldMkLst>
          <pc:docMk/>
          <pc:sldMk cId="392490384" sldId="2141411452"/>
        </pc:sldMkLst>
        <pc:spChg chg="mod">
          <ac:chgData name="VENTER, Wendy" userId="c0669ad9-b3e8-40cc-ac16-4ce7248a352d" providerId="ADAL" clId="{3319C262-054C-40B7-ADC7-AB0D4D21D95E}" dt="2022-03-13T10:34:01.704" v="8411"/>
          <ac:spMkLst>
            <pc:docMk/>
            <pc:sldMk cId="392490384" sldId="2141411452"/>
            <ac:spMk id="21" creationId="{210CBAC5-4F68-45B5-B727-82E3D3A62B52}"/>
          </ac:spMkLst>
        </pc:spChg>
        <pc:spChg chg="mod">
          <ac:chgData name="VENTER, Wendy" userId="c0669ad9-b3e8-40cc-ac16-4ce7248a352d" providerId="ADAL" clId="{3319C262-054C-40B7-ADC7-AB0D4D21D95E}" dt="2022-03-13T10:34:01.704" v="8411"/>
          <ac:spMkLst>
            <pc:docMk/>
            <pc:sldMk cId="392490384" sldId="2141411452"/>
            <ac:spMk id="22" creationId="{AB8A8BC9-801B-43B9-899D-BCA332D9A061}"/>
          </ac:spMkLst>
        </pc:spChg>
        <pc:spChg chg="mod">
          <ac:chgData name="VENTER, Wendy" userId="c0669ad9-b3e8-40cc-ac16-4ce7248a352d" providerId="ADAL" clId="{3319C262-054C-40B7-ADC7-AB0D4D21D95E}" dt="2022-03-13T10:34:01.704" v="8411"/>
          <ac:spMkLst>
            <pc:docMk/>
            <pc:sldMk cId="392490384" sldId="2141411452"/>
            <ac:spMk id="23" creationId="{AD74D37A-F83B-48D3-9A1A-20D45D9496E9}"/>
          </ac:spMkLst>
        </pc:spChg>
        <pc:spChg chg="mod">
          <ac:chgData name="VENTER, Wendy" userId="c0669ad9-b3e8-40cc-ac16-4ce7248a352d" providerId="ADAL" clId="{3319C262-054C-40B7-ADC7-AB0D4D21D95E}" dt="2022-03-13T10:34:01.704" v="8411"/>
          <ac:spMkLst>
            <pc:docMk/>
            <pc:sldMk cId="392490384" sldId="2141411452"/>
            <ac:spMk id="25" creationId="{93206EF8-9758-41E9-9519-BA66B9D7364E}"/>
          </ac:spMkLst>
        </pc:spChg>
        <pc:spChg chg="mod">
          <ac:chgData name="VENTER, Wendy" userId="c0669ad9-b3e8-40cc-ac16-4ce7248a352d" providerId="ADAL" clId="{3319C262-054C-40B7-ADC7-AB0D4D21D95E}" dt="2022-03-13T10:34:01.704" v="8411"/>
          <ac:spMkLst>
            <pc:docMk/>
            <pc:sldMk cId="392490384" sldId="2141411452"/>
            <ac:spMk id="27" creationId="{9DE9D46E-5036-4ADA-B4AF-57392942C6EC}"/>
          </ac:spMkLst>
        </pc:spChg>
        <pc:spChg chg="mod">
          <ac:chgData name="VENTER, Wendy" userId="c0669ad9-b3e8-40cc-ac16-4ce7248a352d" providerId="ADAL" clId="{3319C262-054C-40B7-ADC7-AB0D4D21D95E}" dt="2022-03-13T10:34:01.704" v="8411"/>
          <ac:spMkLst>
            <pc:docMk/>
            <pc:sldMk cId="392490384" sldId="2141411452"/>
            <ac:spMk id="29" creationId="{88646623-5331-4E55-A9BE-02F990B6D7DD}"/>
          </ac:spMkLst>
        </pc:spChg>
        <pc:spChg chg="mod">
          <ac:chgData name="VENTER, Wendy" userId="c0669ad9-b3e8-40cc-ac16-4ce7248a352d" providerId="ADAL" clId="{3319C262-054C-40B7-ADC7-AB0D4D21D95E}" dt="2022-03-12T21:13:25.248" v="5117" actId="113"/>
          <ac:spMkLst>
            <pc:docMk/>
            <pc:sldMk cId="392490384" sldId="2141411452"/>
            <ac:spMk id="30" creationId="{B1F2F336-3BE2-4291-9271-17B4DDF8ED55}"/>
          </ac:spMkLst>
        </pc:spChg>
        <pc:spChg chg="mod">
          <ac:chgData name="VENTER, Wendy" userId="c0669ad9-b3e8-40cc-ac16-4ce7248a352d" providerId="ADAL" clId="{3319C262-054C-40B7-ADC7-AB0D4D21D95E}" dt="2022-03-13T10:34:01.704" v="8411"/>
          <ac:spMkLst>
            <pc:docMk/>
            <pc:sldMk cId="392490384" sldId="2141411452"/>
            <ac:spMk id="31" creationId="{AA78A42D-49A9-4EF0-9C47-36CEBF9A21F4}"/>
          </ac:spMkLst>
        </pc:spChg>
        <pc:grpChg chg="del">
          <ac:chgData name="VENTER, Wendy" userId="c0669ad9-b3e8-40cc-ac16-4ce7248a352d" providerId="ADAL" clId="{3319C262-054C-40B7-ADC7-AB0D4D21D95E}" dt="2022-03-13T10:32:13.170" v="8402" actId="478"/>
          <ac:grpSpMkLst>
            <pc:docMk/>
            <pc:sldMk cId="392490384" sldId="2141411452"/>
            <ac:grpSpMk id="13" creationId="{03160A4F-3DA3-4E59-8465-004AAD6D9AAA}"/>
          </ac:grpSpMkLst>
        </pc:grpChg>
        <pc:grpChg chg="add mod">
          <ac:chgData name="VENTER, Wendy" userId="c0669ad9-b3e8-40cc-ac16-4ce7248a352d" providerId="ADAL" clId="{3319C262-054C-40B7-ADC7-AB0D4D21D95E}" dt="2022-03-13T10:34:01.704" v="8411"/>
          <ac:grpSpMkLst>
            <pc:docMk/>
            <pc:sldMk cId="392490384" sldId="2141411452"/>
            <ac:grpSpMk id="19" creationId="{506E221E-7C9F-4A80-BC77-C75BCC3744C0}"/>
          </ac:grpSpMkLst>
        </pc:grpChg>
        <pc:grpChg chg="mod">
          <ac:chgData name="VENTER, Wendy" userId="c0669ad9-b3e8-40cc-ac16-4ce7248a352d" providerId="ADAL" clId="{3319C262-054C-40B7-ADC7-AB0D4D21D95E}" dt="2022-03-13T10:34:01.704" v="8411"/>
          <ac:grpSpMkLst>
            <pc:docMk/>
            <pc:sldMk cId="392490384" sldId="2141411452"/>
            <ac:grpSpMk id="20" creationId="{5E2EB3F6-0AB3-4F44-8AEE-D7E95D0BB3A1}"/>
          </ac:grpSpMkLst>
        </pc:grpChg>
      </pc:sldChg>
      <pc:sldChg chg="addSp delSp modSp del mod delAnim modAnim">
        <pc:chgData name="VENTER, Wendy" userId="c0669ad9-b3e8-40cc-ac16-4ce7248a352d" providerId="ADAL" clId="{3319C262-054C-40B7-ADC7-AB0D4D21D95E}" dt="2022-03-13T05:34:21.224" v="6372" actId="47"/>
        <pc:sldMkLst>
          <pc:docMk/>
          <pc:sldMk cId="1420471912" sldId="2141411453"/>
        </pc:sldMkLst>
        <pc:spChg chg="mod">
          <ac:chgData name="VENTER, Wendy" userId="c0669ad9-b3e8-40cc-ac16-4ce7248a352d" providerId="ADAL" clId="{3319C262-054C-40B7-ADC7-AB0D4D21D95E}" dt="2022-03-12T21:13:45.749" v="5118" actId="6549"/>
          <ac:spMkLst>
            <pc:docMk/>
            <pc:sldMk cId="1420471912" sldId="2141411453"/>
            <ac:spMk id="30" creationId="{B1F2F336-3BE2-4291-9271-17B4DDF8ED55}"/>
          </ac:spMkLst>
        </pc:spChg>
        <pc:graphicFrameChg chg="add mod modGraphic">
          <ac:chgData name="VENTER, Wendy" userId="c0669ad9-b3e8-40cc-ac16-4ce7248a352d" providerId="ADAL" clId="{3319C262-054C-40B7-ADC7-AB0D4D21D95E}" dt="2022-03-13T05:29:02.402" v="6332" actId="1076"/>
          <ac:graphicFrameMkLst>
            <pc:docMk/>
            <pc:sldMk cId="1420471912" sldId="2141411453"/>
            <ac:graphicFrameMk id="12" creationId="{B30B4F04-5DD6-4059-8BD1-1C0D12D54B57}"/>
          </ac:graphicFrameMkLst>
        </pc:graphicFrameChg>
        <pc:graphicFrameChg chg="del modGraphic">
          <ac:chgData name="VENTER, Wendy" userId="c0669ad9-b3e8-40cc-ac16-4ce7248a352d" providerId="ADAL" clId="{3319C262-054C-40B7-ADC7-AB0D4D21D95E}" dt="2022-03-12T21:15:24.262" v="5124" actId="478"/>
          <ac:graphicFrameMkLst>
            <pc:docMk/>
            <pc:sldMk cId="1420471912" sldId="2141411453"/>
            <ac:graphicFrameMk id="28" creationId="{9E076B53-CFE2-4334-A79B-7D514847DE6A}"/>
          </ac:graphicFrameMkLst>
        </pc:graphicFrameChg>
        <pc:picChg chg="add mod">
          <ac:chgData name="VENTER, Wendy" userId="c0669ad9-b3e8-40cc-ac16-4ce7248a352d" providerId="ADAL" clId="{3319C262-054C-40B7-ADC7-AB0D4D21D95E}" dt="2022-03-12T21:18:57.611" v="5148" actId="1076"/>
          <ac:picMkLst>
            <pc:docMk/>
            <pc:sldMk cId="1420471912" sldId="2141411453"/>
            <ac:picMk id="8" creationId="{C56C7418-F423-468F-B941-8509CABD0B98}"/>
          </ac:picMkLst>
        </pc:picChg>
        <pc:picChg chg="add mod">
          <ac:chgData name="VENTER, Wendy" userId="c0669ad9-b3e8-40cc-ac16-4ce7248a352d" providerId="ADAL" clId="{3319C262-054C-40B7-ADC7-AB0D4D21D95E}" dt="2022-03-12T21:18:57.611" v="5148" actId="1076"/>
          <ac:picMkLst>
            <pc:docMk/>
            <pc:sldMk cId="1420471912" sldId="2141411453"/>
            <ac:picMk id="9" creationId="{6DC396D9-DE68-4759-9C12-1F6F41748CB9}"/>
          </ac:picMkLst>
        </pc:picChg>
        <pc:picChg chg="add mod">
          <ac:chgData name="VENTER, Wendy" userId="c0669ad9-b3e8-40cc-ac16-4ce7248a352d" providerId="ADAL" clId="{3319C262-054C-40B7-ADC7-AB0D4D21D95E}" dt="2022-03-12T21:18:57.611" v="5148" actId="1076"/>
          <ac:picMkLst>
            <pc:docMk/>
            <pc:sldMk cId="1420471912" sldId="2141411453"/>
            <ac:picMk id="10" creationId="{37250733-A55C-4B9B-AA91-58058C5A5B1D}"/>
          </ac:picMkLst>
        </pc:picChg>
        <pc:picChg chg="add mod">
          <ac:chgData name="VENTER, Wendy" userId="c0669ad9-b3e8-40cc-ac16-4ce7248a352d" providerId="ADAL" clId="{3319C262-054C-40B7-ADC7-AB0D4D21D95E}" dt="2022-03-12T21:18:57.611" v="5148" actId="1076"/>
          <ac:picMkLst>
            <pc:docMk/>
            <pc:sldMk cId="1420471912" sldId="2141411453"/>
            <ac:picMk id="11" creationId="{39BFE1A4-3956-4AA2-A39F-7FAF2425D466}"/>
          </ac:picMkLst>
        </pc:picChg>
      </pc:sldChg>
      <pc:sldChg chg="del">
        <pc:chgData name="VENTER, Wendy" userId="c0669ad9-b3e8-40cc-ac16-4ce7248a352d" providerId="ADAL" clId="{3319C262-054C-40B7-ADC7-AB0D4D21D95E}" dt="2022-03-12T21:14:01.195" v="5119" actId="47"/>
        <pc:sldMkLst>
          <pc:docMk/>
          <pc:sldMk cId="3579728900" sldId="2141411454"/>
        </pc:sldMkLst>
      </pc:sldChg>
      <pc:sldChg chg="add">
        <pc:chgData name="VENTER, Wendy" userId="c0669ad9-b3e8-40cc-ac16-4ce7248a352d" providerId="ADAL" clId="{3319C262-054C-40B7-ADC7-AB0D4D21D95E}" dt="2022-03-12T21:14:58.084" v="5120"/>
        <pc:sldMkLst>
          <pc:docMk/>
          <pc:sldMk cId="3696062916" sldId="2141411454"/>
        </pc:sldMkLst>
      </pc:sldChg>
      <pc:sldChg chg="addSp modSp add mod ord modNotesTx">
        <pc:chgData name="VENTER, Wendy" userId="c0669ad9-b3e8-40cc-ac16-4ce7248a352d" providerId="ADAL" clId="{3319C262-054C-40B7-ADC7-AB0D4D21D95E}" dt="2022-03-13T10:35:26.417" v="8421" actId="207"/>
        <pc:sldMkLst>
          <pc:docMk/>
          <pc:sldMk cId="1919644620" sldId="2141411455"/>
        </pc:sldMkLst>
        <pc:spChg chg="mod">
          <ac:chgData name="VENTER, Wendy" userId="c0669ad9-b3e8-40cc-ac16-4ce7248a352d" providerId="ADAL" clId="{3319C262-054C-40B7-ADC7-AB0D4D21D95E}" dt="2022-03-13T05:36:30.149" v="6429" actId="20577"/>
          <ac:spMkLst>
            <pc:docMk/>
            <pc:sldMk cId="1919644620" sldId="2141411455"/>
            <ac:spMk id="2" creationId="{9D17DE36-B454-4929-A7CD-0D46CEF18665}"/>
          </ac:spMkLst>
        </pc:spChg>
        <pc:spChg chg="mod">
          <ac:chgData name="VENTER, Wendy" userId="c0669ad9-b3e8-40cc-ac16-4ce7248a352d" providerId="ADAL" clId="{3319C262-054C-40B7-ADC7-AB0D4D21D95E}" dt="2022-03-13T10:35:11.278" v="8419"/>
          <ac:spMkLst>
            <pc:docMk/>
            <pc:sldMk cId="1919644620" sldId="2141411455"/>
            <ac:spMk id="26" creationId="{D7C84EF0-0F48-4516-BEFD-E5B5D6D01685}"/>
          </ac:spMkLst>
        </pc:spChg>
        <pc:spChg chg="mod">
          <ac:chgData name="VENTER, Wendy" userId="c0669ad9-b3e8-40cc-ac16-4ce7248a352d" providerId="ADAL" clId="{3319C262-054C-40B7-ADC7-AB0D4D21D95E}" dt="2022-03-13T10:35:11.278" v="8419"/>
          <ac:spMkLst>
            <pc:docMk/>
            <pc:sldMk cId="1919644620" sldId="2141411455"/>
            <ac:spMk id="33" creationId="{3FEA5D73-B0EE-4A46-9FFA-D8F3343DD0C4}"/>
          </ac:spMkLst>
        </pc:spChg>
        <pc:spChg chg="mod">
          <ac:chgData name="VENTER, Wendy" userId="c0669ad9-b3e8-40cc-ac16-4ce7248a352d" providerId="ADAL" clId="{3319C262-054C-40B7-ADC7-AB0D4D21D95E}" dt="2022-03-13T10:35:11.278" v="8419"/>
          <ac:spMkLst>
            <pc:docMk/>
            <pc:sldMk cId="1919644620" sldId="2141411455"/>
            <ac:spMk id="34" creationId="{63CCE006-C644-4BEA-910D-F4843F830DE2}"/>
          </ac:spMkLst>
        </pc:spChg>
        <pc:spChg chg="mod">
          <ac:chgData name="VENTER, Wendy" userId="c0669ad9-b3e8-40cc-ac16-4ce7248a352d" providerId="ADAL" clId="{3319C262-054C-40B7-ADC7-AB0D4D21D95E}" dt="2022-03-13T10:35:11.278" v="8419"/>
          <ac:spMkLst>
            <pc:docMk/>
            <pc:sldMk cId="1919644620" sldId="2141411455"/>
            <ac:spMk id="37" creationId="{4E07E804-034F-4108-958A-31DC42152281}"/>
          </ac:spMkLst>
        </pc:spChg>
        <pc:spChg chg="mod">
          <ac:chgData name="VENTER, Wendy" userId="c0669ad9-b3e8-40cc-ac16-4ce7248a352d" providerId="ADAL" clId="{3319C262-054C-40B7-ADC7-AB0D4D21D95E}" dt="2022-03-12T21:32:17.679" v="5480" actId="1076"/>
          <ac:spMkLst>
            <pc:docMk/>
            <pc:sldMk cId="1919644620" sldId="2141411455"/>
            <ac:spMk id="38" creationId="{54C8A580-E8BE-4CF5-857C-1445EB553EEE}"/>
          </ac:spMkLst>
        </pc:spChg>
        <pc:spChg chg="mod">
          <ac:chgData name="VENTER, Wendy" userId="c0669ad9-b3e8-40cc-ac16-4ce7248a352d" providerId="ADAL" clId="{3319C262-054C-40B7-ADC7-AB0D4D21D95E}" dt="2022-03-13T10:35:17.305" v="8420" actId="207"/>
          <ac:spMkLst>
            <pc:docMk/>
            <pc:sldMk cId="1919644620" sldId="2141411455"/>
            <ac:spMk id="39" creationId="{711CFA8A-D852-4E28-9786-3DB291C31F25}"/>
          </ac:spMkLst>
        </pc:spChg>
        <pc:spChg chg="mod">
          <ac:chgData name="VENTER, Wendy" userId="c0669ad9-b3e8-40cc-ac16-4ce7248a352d" providerId="ADAL" clId="{3319C262-054C-40B7-ADC7-AB0D4D21D95E}" dt="2022-03-13T10:35:26.417" v="8421" actId="207"/>
          <ac:spMkLst>
            <pc:docMk/>
            <pc:sldMk cId="1919644620" sldId="2141411455"/>
            <ac:spMk id="40" creationId="{EE384AAC-6F77-4DA9-BEAF-F83D670D73D9}"/>
          </ac:spMkLst>
        </pc:spChg>
        <pc:spChg chg="mod">
          <ac:chgData name="VENTER, Wendy" userId="c0669ad9-b3e8-40cc-ac16-4ce7248a352d" providerId="ADAL" clId="{3319C262-054C-40B7-ADC7-AB0D4D21D95E}" dt="2022-03-13T10:35:11.278" v="8419"/>
          <ac:spMkLst>
            <pc:docMk/>
            <pc:sldMk cId="1919644620" sldId="2141411455"/>
            <ac:spMk id="41" creationId="{24D91B70-7859-4D57-83C1-5CE064DF4E6B}"/>
          </ac:spMkLst>
        </pc:spChg>
        <pc:grpChg chg="add mod">
          <ac:chgData name="VENTER, Wendy" userId="c0669ad9-b3e8-40cc-ac16-4ce7248a352d" providerId="ADAL" clId="{3319C262-054C-40B7-ADC7-AB0D4D21D95E}" dt="2022-03-13T10:35:11.278" v="8419"/>
          <ac:grpSpMkLst>
            <pc:docMk/>
            <pc:sldMk cId="1919644620" sldId="2141411455"/>
            <ac:grpSpMk id="24" creationId="{B1DDD884-7957-4F62-855D-A3EF058FC07D}"/>
          </ac:grpSpMkLst>
        </pc:grpChg>
        <pc:grpChg chg="mod">
          <ac:chgData name="VENTER, Wendy" userId="c0669ad9-b3e8-40cc-ac16-4ce7248a352d" providerId="ADAL" clId="{3319C262-054C-40B7-ADC7-AB0D4D21D95E}" dt="2022-03-13T10:35:11.278" v="8419"/>
          <ac:grpSpMkLst>
            <pc:docMk/>
            <pc:sldMk cId="1919644620" sldId="2141411455"/>
            <ac:grpSpMk id="25" creationId="{49E6178B-B121-4080-80F4-05BD923ED116}"/>
          </ac:grpSpMkLst>
        </pc:grpChg>
      </pc:sldChg>
      <pc:sldChg chg="addSp modSp add mod ord">
        <pc:chgData name="VENTER, Wendy" userId="c0669ad9-b3e8-40cc-ac16-4ce7248a352d" providerId="ADAL" clId="{3319C262-054C-40B7-ADC7-AB0D4D21D95E}" dt="2022-03-13T10:25:30.808" v="8362" actId="164"/>
        <pc:sldMkLst>
          <pc:docMk/>
          <pc:sldMk cId="2788542001" sldId="2141411456"/>
        </pc:sldMkLst>
        <pc:spChg chg="mod">
          <ac:chgData name="VENTER, Wendy" userId="c0669ad9-b3e8-40cc-ac16-4ce7248a352d" providerId="ADAL" clId="{3319C262-054C-40B7-ADC7-AB0D4D21D95E}" dt="2022-03-12T21:31:18.957" v="5477" actId="20577"/>
          <ac:spMkLst>
            <pc:docMk/>
            <pc:sldMk cId="2788542001" sldId="2141411456"/>
            <ac:spMk id="2" creationId="{9D17DE36-B454-4929-A7CD-0D46CEF18665}"/>
          </ac:spMkLst>
        </pc:spChg>
        <pc:spChg chg="mod">
          <ac:chgData name="VENTER, Wendy" userId="c0669ad9-b3e8-40cc-ac16-4ce7248a352d" providerId="ADAL" clId="{3319C262-054C-40B7-ADC7-AB0D4D21D95E}" dt="2022-03-13T10:23:48.311" v="8339" actId="255"/>
          <ac:spMkLst>
            <pc:docMk/>
            <pc:sldMk cId="2788542001" sldId="2141411456"/>
            <ac:spMk id="37" creationId="{B17C151E-08AA-4122-B8C3-D7593FC7CB15}"/>
          </ac:spMkLst>
        </pc:spChg>
        <pc:spChg chg="mod">
          <ac:chgData name="VENTER, Wendy" userId="c0669ad9-b3e8-40cc-ac16-4ce7248a352d" providerId="ADAL" clId="{3319C262-054C-40B7-ADC7-AB0D4D21D95E}" dt="2022-03-13T10:23:48.311" v="8339" actId="255"/>
          <ac:spMkLst>
            <pc:docMk/>
            <pc:sldMk cId="2788542001" sldId="2141411456"/>
            <ac:spMk id="42" creationId="{3EB89464-2F9B-4200-BB10-31FDE8FEF093}"/>
          </ac:spMkLst>
        </pc:spChg>
        <pc:spChg chg="mod">
          <ac:chgData name="VENTER, Wendy" userId="c0669ad9-b3e8-40cc-ac16-4ce7248a352d" providerId="ADAL" clId="{3319C262-054C-40B7-ADC7-AB0D4D21D95E}" dt="2022-03-13T10:23:48.311" v="8339" actId="255"/>
          <ac:spMkLst>
            <pc:docMk/>
            <pc:sldMk cId="2788542001" sldId="2141411456"/>
            <ac:spMk id="43" creationId="{915E0D2A-7EB0-4B63-A7AF-00A5416E3AED}"/>
          </ac:spMkLst>
        </pc:spChg>
        <pc:spChg chg="mod">
          <ac:chgData name="VENTER, Wendy" userId="c0669ad9-b3e8-40cc-ac16-4ce7248a352d" providerId="ADAL" clId="{3319C262-054C-40B7-ADC7-AB0D4D21D95E}" dt="2022-03-13T10:24:39.065" v="8350" actId="948"/>
          <ac:spMkLst>
            <pc:docMk/>
            <pc:sldMk cId="2788542001" sldId="2141411456"/>
            <ac:spMk id="44" creationId="{9526E74D-094B-4EDF-AF13-ACABC9859190}"/>
          </ac:spMkLst>
        </pc:spChg>
        <pc:spChg chg="mod">
          <ac:chgData name="VENTER, Wendy" userId="c0669ad9-b3e8-40cc-ac16-4ce7248a352d" providerId="ADAL" clId="{3319C262-054C-40B7-ADC7-AB0D4D21D95E}" dt="2022-03-13T10:25:30.808" v="8362" actId="164"/>
          <ac:spMkLst>
            <pc:docMk/>
            <pc:sldMk cId="2788542001" sldId="2141411456"/>
            <ac:spMk id="47" creationId="{A747EBAB-413C-43B3-BBD0-F26FB166A80E}"/>
          </ac:spMkLst>
        </pc:spChg>
        <pc:spChg chg="mod">
          <ac:chgData name="VENTER, Wendy" userId="c0669ad9-b3e8-40cc-ac16-4ce7248a352d" providerId="ADAL" clId="{3319C262-054C-40B7-ADC7-AB0D4D21D95E}" dt="2022-03-13T10:25:30.808" v="8362" actId="164"/>
          <ac:spMkLst>
            <pc:docMk/>
            <pc:sldMk cId="2788542001" sldId="2141411456"/>
            <ac:spMk id="48" creationId="{42D91272-1253-4F12-8687-D73EEDC2E232}"/>
          </ac:spMkLst>
        </pc:spChg>
        <pc:grpChg chg="add mod">
          <ac:chgData name="VENTER, Wendy" userId="c0669ad9-b3e8-40cc-ac16-4ce7248a352d" providerId="ADAL" clId="{3319C262-054C-40B7-ADC7-AB0D4D21D95E}" dt="2022-03-13T10:25:30.808" v="8362" actId="164"/>
          <ac:grpSpMkLst>
            <pc:docMk/>
            <pc:sldMk cId="2788542001" sldId="2141411456"/>
            <ac:grpSpMk id="6" creationId="{B550DBEE-B6D3-4488-B54F-A5182B27FD0F}"/>
          </ac:grpSpMkLst>
        </pc:grpChg>
        <pc:grpChg chg="mod">
          <ac:chgData name="VENTER, Wendy" userId="c0669ad9-b3e8-40cc-ac16-4ce7248a352d" providerId="ADAL" clId="{3319C262-054C-40B7-ADC7-AB0D4D21D95E}" dt="2022-03-13T10:25:30.808" v="8362" actId="164"/>
          <ac:grpSpMkLst>
            <pc:docMk/>
            <pc:sldMk cId="2788542001" sldId="2141411456"/>
            <ac:grpSpMk id="33" creationId="{2BD55F13-52CA-4531-9531-CD1FB21D1416}"/>
          </ac:grpSpMkLst>
        </pc:grpChg>
      </pc:sldChg>
      <pc:sldChg chg="addSp modSp new mod modNotesTx">
        <pc:chgData name="VENTER, Wendy" userId="c0669ad9-b3e8-40cc-ac16-4ce7248a352d" providerId="ADAL" clId="{3319C262-054C-40B7-ADC7-AB0D4D21D95E}" dt="2022-03-13T10:31:27.380" v="8398" actId="14100"/>
        <pc:sldMkLst>
          <pc:docMk/>
          <pc:sldMk cId="477391200" sldId="2141411457"/>
        </pc:sldMkLst>
        <pc:spChg chg="mod">
          <ac:chgData name="VENTER, Wendy" userId="c0669ad9-b3e8-40cc-ac16-4ce7248a352d" providerId="ADAL" clId="{3319C262-054C-40B7-ADC7-AB0D4D21D95E}" dt="2022-03-13T05:29:19.679" v="6334" actId="27636"/>
          <ac:spMkLst>
            <pc:docMk/>
            <pc:sldMk cId="477391200" sldId="2141411457"/>
            <ac:spMk id="4" creationId="{04295DD0-1493-40D0-9557-E33885EEEC81}"/>
          </ac:spMkLst>
        </pc:spChg>
        <pc:spChg chg="mod">
          <ac:chgData name="VENTER, Wendy" userId="c0669ad9-b3e8-40cc-ac16-4ce7248a352d" providerId="ADAL" clId="{3319C262-054C-40B7-ADC7-AB0D4D21D95E}" dt="2022-03-13T10:25:56.571" v="8367"/>
          <ac:spMkLst>
            <pc:docMk/>
            <pc:sldMk cId="477391200" sldId="2141411457"/>
            <ac:spMk id="9" creationId="{90E53828-EB03-4DD2-ADCE-7BBD7FF2F05D}"/>
          </ac:spMkLst>
        </pc:spChg>
        <pc:spChg chg="mod">
          <ac:chgData name="VENTER, Wendy" userId="c0669ad9-b3e8-40cc-ac16-4ce7248a352d" providerId="ADAL" clId="{3319C262-054C-40B7-ADC7-AB0D4D21D95E}" dt="2022-03-13T10:25:56.571" v="8367"/>
          <ac:spMkLst>
            <pc:docMk/>
            <pc:sldMk cId="477391200" sldId="2141411457"/>
            <ac:spMk id="10" creationId="{30AE1010-6565-411D-A244-C6FEC536B4F2}"/>
          </ac:spMkLst>
        </pc:spChg>
        <pc:spChg chg="mod">
          <ac:chgData name="VENTER, Wendy" userId="c0669ad9-b3e8-40cc-ac16-4ce7248a352d" providerId="ADAL" clId="{3319C262-054C-40B7-ADC7-AB0D4D21D95E}" dt="2022-03-13T10:25:56.571" v="8367"/>
          <ac:spMkLst>
            <pc:docMk/>
            <pc:sldMk cId="477391200" sldId="2141411457"/>
            <ac:spMk id="11" creationId="{CEC23C22-DCCE-4006-B72D-BBC1CDF2B888}"/>
          </ac:spMkLst>
        </pc:spChg>
        <pc:spChg chg="mod">
          <ac:chgData name="VENTER, Wendy" userId="c0669ad9-b3e8-40cc-ac16-4ce7248a352d" providerId="ADAL" clId="{3319C262-054C-40B7-ADC7-AB0D4D21D95E}" dt="2022-03-13T10:25:56.571" v="8367"/>
          <ac:spMkLst>
            <pc:docMk/>
            <pc:sldMk cId="477391200" sldId="2141411457"/>
            <ac:spMk id="12" creationId="{21BE38C4-9EAD-402D-8B70-995EC966A6EA}"/>
          </ac:spMkLst>
        </pc:spChg>
        <pc:spChg chg="mod">
          <ac:chgData name="VENTER, Wendy" userId="c0669ad9-b3e8-40cc-ac16-4ce7248a352d" providerId="ADAL" clId="{3319C262-054C-40B7-ADC7-AB0D4D21D95E}" dt="2022-03-13T10:25:56.571" v="8367"/>
          <ac:spMkLst>
            <pc:docMk/>
            <pc:sldMk cId="477391200" sldId="2141411457"/>
            <ac:spMk id="13" creationId="{0B66C400-8EDD-441C-8AB2-DB3251ACC169}"/>
          </ac:spMkLst>
        </pc:spChg>
        <pc:spChg chg="mod">
          <ac:chgData name="VENTER, Wendy" userId="c0669ad9-b3e8-40cc-ac16-4ce7248a352d" providerId="ADAL" clId="{3319C262-054C-40B7-ADC7-AB0D4D21D95E}" dt="2022-03-13T10:25:56.571" v="8367"/>
          <ac:spMkLst>
            <pc:docMk/>
            <pc:sldMk cId="477391200" sldId="2141411457"/>
            <ac:spMk id="14" creationId="{432FD89A-CB0C-4055-A677-9E0B41B1D78F}"/>
          </ac:spMkLst>
        </pc:spChg>
        <pc:spChg chg="mod">
          <ac:chgData name="VENTER, Wendy" userId="c0669ad9-b3e8-40cc-ac16-4ce7248a352d" providerId="ADAL" clId="{3319C262-054C-40B7-ADC7-AB0D4D21D95E}" dt="2022-03-13T10:25:56.571" v="8367"/>
          <ac:spMkLst>
            <pc:docMk/>
            <pc:sldMk cId="477391200" sldId="2141411457"/>
            <ac:spMk id="15" creationId="{4396BB8A-F0C6-4B79-8417-C79986DCDA5C}"/>
          </ac:spMkLst>
        </pc:spChg>
        <pc:grpChg chg="add mod">
          <ac:chgData name="VENTER, Wendy" userId="c0669ad9-b3e8-40cc-ac16-4ce7248a352d" providerId="ADAL" clId="{3319C262-054C-40B7-ADC7-AB0D4D21D95E}" dt="2022-03-13T10:25:56.571" v="8367"/>
          <ac:grpSpMkLst>
            <pc:docMk/>
            <pc:sldMk cId="477391200" sldId="2141411457"/>
            <ac:grpSpMk id="7" creationId="{6E95DAFC-0077-4B4C-997C-C14C259CD169}"/>
          </ac:grpSpMkLst>
        </pc:grpChg>
        <pc:grpChg chg="mod">
          <ac:chgData name="VENTER, Wendy" userId="c0669ad9-b3e8-40cc-ac16-4ce7248a352d" providerId="ADAL" clId="{3319C262-054C-40B7-ADC7-AB0D4D21D95E}" dt="2022-03-13T10:25:56.571" v="8367"/>
          <ac:grpSpMkLst>
            <pc:docMk/>
            <pc:sldMk cId="477391200" sldId="2141411457"/>
            <ac:grpSpMk id="8" creationId="{33C8E3BB-1F28-4991-8A6D-5D94169DDC72}"/>
          </ac:grpSpMkLst>
        </pc:grpChg>
        <pc:picChg chg="add mod">
          <ac:chgData name="VENTER, Wendy" userId="c0669ad9-b3e8-40cc-ac16-4ce7248a352d" providerId="ADAL" clId="{3319C262-054C-40B7-ADC7-AB0D4D21D95E}" dt="2022-03-13T10:31:27.380" v="8398" actId="14100"/>
          <ac:picMkLst>
            <pc:docMk/>
            <pc:sldMk cId="477391200" sldId="2141411457"/>
            <ac:picMk id="6" creationId="{8A58E224-CFCF-41F3-A59D-C7218E9FD870}"/>
          </ac:picMkLst>
        </pc:picChg>
      </pc:sldChg>
      <pc:sldChg chg="modSp new del mod">
        <pc:chgData name="VENTER, Wendy" userId="c0669ad9-b3e8-40cc-ac16-4ce7248a352d" providerId="ADAL" clId="{3319C262-054C-40B7-ADC7-AB0D4D21D95E}" dt="2022-03-13T05:04:22.011" v="5505" actId="47"/>
        <pc:sldMkLst>
          <pc:docMk/>
          <pc:sldMk cId="1319585126" sldId="2141411457"/>
        </pc:sldMkLst>
        <pc:spChg chg="mod">
          <ac:chgData name="VENTER, Wendy" userId="c0669ad9-b3e8-40cc-ac16-4ce7248a352d" providerId="ADAL" clId="{3319C262-054C-40B7-ADC7-AB0D4D21D95E}" dt="2022-03-12T21:37:03.486" v="5502" actId="20577"/>
          <ac:spMkLst>
            <pc:docMk/>
            <pc:sldMk cId="1319585126" sldId="2141411457"/>
            <ac:spMk id="2" creationId="{7BC2D5B9-C5DD-4AA1-809C-7798986DCCE9}"/>
          </ac:spMkLst>
        </pc:spChg>
        <pc:spChg chg="mod">
          <ac:chgData name="VENTER, Wendy" userId="c0669ad9-b3e8-40cc-ac16-4ce7248a352d" providerId="ADAL" clId="{3319C262-054C-40B7-ADC7-AB0D4D21D95E}" dt="2022-03-13T05:04:20.306" v="5504" actId="27636"/>
          <ac:spMkLst>
            <pc:docMk/>
            <pc:sldMk cId="1319585126" sldId="2141411457"/>
            <ac:spMk id="4" creationId="{7CAE9002-CBB4-42FC-971E-9C2B95102AAC}"/>
          </ac:spMkLst>
        </pc:spChg>
      </pc:sldChg>
      <pc:sldChg chg="addSp delSp modSp add mod">
        <pc:chgData name="VENTER, Wendy" userId="c0669ad9-b3e8-40cc-ac16-4ce7248a352d" providerId="ADAL" clId="{3319C262-054C-40B7-ADC7-AB0D4D21D95E}" dt="2022-03-13T10:34:58.075" v="8418" actId="14100"/>
        <pc:sldMkLst>
          <pc:docMk/>
          <pc:sldMk cId="3465033426" sldId="2141411458"/>
        </pc:sldMkLst>
        <pc:spChg chg="add mod">
          <ac:chgData name="VENTER, Wendy" userId="c0669ad9-b3e8-40cc-ac16-4ce7248a352d" providerId="ADAL" clId="{3319C262-054C-40B7-ADC7-AB0D4D21D95E}" dt="2022-03-13T05:31:22.920" v="6355" actId="1076"/>
          <ac:spMkLst>
            <pc:docMk/>
            <pc:sldMk cId="3465033426" sldId="2141411458"/>
            <ac:spMk id="2" creationId="{437974C6-FFA7-4C14-B8FF-FAA81A2F7694}"/>
          </ac:spMkLst>
        </pc:spChg>
        <pc:spChg chg="add mod">
          <ac:chgData name="VENTER, Wendy" userId="c0669ad9-b3e8-40cc-ac16-4ce7248a352d" providerId="ADAL" clId="{3319C262-054C-40B7-ADC7-AB0D4D21D95E}" dt="2022-03-13T05:31:46.320" v="6361" actId="1076"/>
          <ac:spMkLst>
            <pc:docMk/>
            <pc:sldMk cId="3465033426" sldId="2141411458"/>
            <ac:spMk id="13" creationId="{6CB6F1B5-A73F-42D4-AFC8-0499F58FD45F}"/>
          </ac:spMkLst>
        </pc:spChg>
        <pc:spChg chg="add mod">
          <ac:chgData name="VENTER, Wendy" userId="c0669ad9-b3e8-40cc-ac16-4ce7248a352d" providerId="ADAL" clId="{3319C262-054C-40B7-ADC7-AB0D4D21D95E}" dt="2022-03-13T05:31:53.478" v="6363" actId="1076"/>
          <ac:spMkLst>
            <pc:docMk/>
            <pc:sldMk cId="3465033426" sldId="2141411458"/>
            <ac:spMk id="14" creationId="{04CED3BB-A795-421D-A728-7BE77E2F7789}"/>
          </ac:spMkLst>
        </pc:spChg>
        <pc:spChg chg="add mod">
          <ac:chgData name="VENTER, Wendy" userId="c0669ad9-b3e8-40cc-ac16-4ce7248a352d" providerId="ADAL" clId="{3319C262-054C-40B7-ADC7-AB0D4D21D95E}" dt="2022-03-13T10:34:58.075" v="8418" actId="14100"/>
          <ac:spMkLst>
            <pc:docMk/>
            <pc:sldMk cId="3465033426" sldId="2141411458"/>
            <ac:spMk id="15" creationId="{883638B5-3DDC-425E-929F-D86F4EFCD0CF}"/>
          </ac:spMkLst>
        </pc:spChg>
        <pc:spChg chg="mod">
          <ac:chgData name="VENTER, Wendy" userId="c0669ad9-b3e8-40cc-ac16-4ce7248a352d" providerId="ADAL" clId="{3319C262-054C-40B7-ADC7-AB0D4D21D95E}" dt="2022-03-13T10:34:22.711" v="8412"/>
          <ac:spMkLst>
            <pc:docMk/>
            <pc:sldMk cId="3465033426" sldId="2141411458"/>
            <ac:spMk id="26" creationId="{2FA05DE3-797B-4AA6-B59A-ED41C1A80E1E}"/>
          </ac:spMkLst>
        </pc:spChg>
        <pc:spChg chg="mod">
          <ac:chgData name="VENTER, Wendy" userId="c0669ad9-b3e8-40cc-ac16-4ce7248a352d" providerId="ADAL" clId="{3319C262-054C-40B7-ADC7-AB0D4D21D95E}" dt="2022-03-13T10:34:22.711" v="8412"/>
          <ac:spMkLst>
            <pc:docMk/>
            <pc:sldMk cId="3465033426" sldId="2141411458"/>
            <ac:spMk id="27" creationId="{DDE07382-9FEA-4980-AA07-814AA9A45995}"/>
          </ac:spMkLst>
        </pc:spChg>
        <pc:spChg chg="mod">
          <ac:chgData name="VENTER, Wendy" userId="c0669ad9-b3e8-40cc-ac16-4ce7248a352d" providerId="ADAL" clId="{3319C262-054C-40B7-ADC7-AB0D4D21D95E}" dt="2022-03-13T10:34:22.711" v="8412"/>
          <ac:spMkLst>
            <pc:docMk/>
            <pc:sldMk cId="3465033426" sldId="2141411458"/>
            <ac:spMk id="28" creationId="{5F2523AA-4A72-44E7-B6DF-AC5C1682A703}"/>
          </ac:spMkLst>
        </pc:spChg>
        <pc:spChg chg="mod">
          <ac:chgData name="VENTER, Wendy" userId="c0669ad9-b3e8-40cc-ac16-4ce7248a352d" providerId="ADAL" clId="{3319C262-054C-40B7-ADC7-AB0D4D21D95E}" dt="2022-03-13T10:34:22.711" v="8412"/>
          <ac:spMkLst>
            <pc:docMk/>
            <pc:sldMk cId="3465033426" sldId="2141411458"/>
            <ac:spMk id="29" creationId="{C07D3A51-F20A-4F3D-8497-63BE9EC8F314}"/>
          </ac:spMkLst>
        </pc:spChg>
        <pc:spChg chg="mod">
          <ac:chgData name="VENTER, Wendy" userId="c0669ad9-b3e8-40cc-ac16-4ce7248a352d" providerId="ADAL" clId="{3319C262-054C-40B7-ADC7-AB0D4D21D95E}" dt="2022-03-13T10:34:22.711" v="8412"/>
          <ac:spMkLst>
            <pc:docMk/>
            <pc:sldMk cId="3465033426" sldId="2141411458"/>
            <ac:spMk id="31" creationId="{9585445F-BF44-4B80-A235-EB23120DF36A}"/>
          </ac:spMkLst>
        </pc:spChg>
        <pc:spChg chg="mod">
          <ac:chgData name="VENTER, Wendy" userId="c0669ad9-b3e8-40cc-ac16-4ce7248a352d" providerId="ADAL" clId="{3319C262-054C-40B7-ADC7-AB0D4D21D95E}" dt="2022-03-13T10:34:22.711" v="8412"/>
          <ac:spMkLst>
            <pc:docMk/>
            <pc:sldMk cId="3465033426" sldId="2141411458"/>
            <ac:spMk id="32" creationId="{37446B03-27D3-4A6E-A171-A543A01871FE}"/>
          </ac:spMkLst>
        </pc:spChg>
        <pc:spChg chg="mod">
          <ac:chgData name="VENTER, Wendy" userId="c0669ad9-b3e8-40cc-ac16-4ce7248a352d" providerId="ADAL" clId="{3319C262-054C-40B7-ADC7-AB0D4D21D95E}" dt="2022-03-13T10:34:22.711" v="8412"/>
          <ac:spMkLst>
            <pc:docMk/>
            <pc:sldMk cId="3465033426" sldId="2141411458"/>
            <ac:spMk id="33" creationId="{6B6B4368-A170-4CFE-A9F5-78BF67BF8D84}"/>
          </ac:spMkLst>
        </pc:spChg>
        <pc:grpChg chg="mod">
          <ac:chgData name="VENTER, Wendy" userId="c0669ad9-b3e8-40cc-ac16-4ce7248a352d" providerId="ADAL" clId="{3319C262-054C-40B7-ADC7-AB0D4D21D95E}" dt="2022-03-13T10:34:37.390" v="8414" actId="1076"/>
          <ac:grpSpMkLst>
            <pc:docMk/>
            <pc:sldMk cId="3465033426" sldId="2141411458"/>
            <ac:grpSpMk id="3" creationId="{5C0CBB3D-64CD-4BF4-AC22-626EAF88FD0D}"/>
          </ac:grpSpMkLst>
        </pc:grpChg>
        <pc:grpChg chg="del">
          <ac:chgData name="VENTER, Wendy" userId="c0669ad9-b3e8-40cc-ac16-4ce7248a352d" providerId="ADAL" clId="{3319C262-054C-40B7-ADC7-AB0D4D21D95E}" dt="2022-03-13T10:32:17.214" v="8403" actId="478"/>
          <ac:grpSpMkLst>
            <pc:docMk/>
            <pc:sldMk cId="3465033426" sldId="2141411458"/>
            <ac:grpSpMk id="16" creationId="{B0A8B8B5-4814-4B7E-A1AC-BCD863F8D206}"/>
          </ac:grpSpMkLst>
        </pc:grpChg>
        <pc:grpChg chg="add mod">
          <ac:chgData name="VENTER, Wendy" userId="c0669ad9-b3e8-40cc-ac16-4ce7248a352d" providerId="ADAL" clId="{3319C262-054C-40B7-ADC7-AB0D4D21D95E}" dt="2022-03-13T10:34:22.711" v="8412"/>
          <ac:grpSpMkLst>
            <pc:docMk/>
            <pc:sldMk cId="3465033426" sldId="2141411458"/>
            <ac:grpSpMk id="23" creationId="{DDDC5168-801D-4822-BCA5-82B9620D3234}"/>
          </ac:grpSpMkLst>
        </pc:grpChg>
        <pc:grpChg chg="mod">
          <ac:chgData name="VENTER, Wendy" userId="c0669ad9-b3e8-40cc-ac16-4ce7248a352d" providerId="ADAL" clId="{3319C262-054C-40B7-ADC7-AB0D4D21D95E}" dt="2022-03-13T10:34:22.711" v="8412"/>
          <ac:grpSpMkLst>
            <pc:docMk/>
            <pc:sldMk cId="3465033426" sldId="2141411458"/>
            <ac:grpSpMk id="25" creationId="{020EA22B-9152-45C1-953D-D46B113845C5}"/>
          </ac:grpSpMkLst>
        </pc:grpChg>
        <pc:graphicFrameChg chg="mod modGraphic">
          <ac:chgData name="VENTER, Wendy" userId="c0669ad9-b3e8-40cc-ac16-4ce7248a352d" providerId="ADAL" clId="{3319C262-054C-40B7-ADC7-AB0D4D21D95E}" dt="2022-03-13T10:34:49.448" v="8416" actId="14100"/>
          <ac:graphicFrameMkLst>
            <pc:docMk/>
            <pc:sldMk cId="3465033426" sldId="2141411458"/>
            <ac:graphicFrameMk id="12" creationId="{B30B4F04-5DD6-4059-8BD1-1C0D12D54B57}"/>
          </ac:graphicFrameMkLst>
        </pc:graphicFrameChg>
        <pc:picChg chg="mod">
          <ac:chgData name="VENTER, Wendy" userId="c0669ad9-b3e8-40cc-ac16-4ce7248a352d" providerId="ADAL" clId="{3319C262-054C-40B7-ADC7-AB0D4D21D95E}" dt="2022-03-13T05:31:39.797" v="6360" actId="1076"/>
          <ac:picMkLst>
            <pc:docMk/>
            <pc:sldMk cId="3465033426" sldId="2141411458"/>
            <ac:picMk id="8" creationId="{C56C7418-F423-468F-B941-8509CABD0B98}"/>
          </ac:picMkLst>
        </pc:picChg>
        <pc:picChg chg="mod">
          <ac:chgData name="VENTER, Wendy" userId="c0669ad9-b3e8-40cc-ac16-4ce7248a352d" providerId="ADAL" clId="{3319C262-054C-40B7-ADC7-AB0D4D21D95E}" dt="2022-03-13T05:32:49.420" v="6369" actId="1076"/>
          <ac:picMkLst>
            <pc:docMk/>
            <pc:sldMk cId="3465033426" sldId="2141411458"/>
            <ac:picMk id="11" creationId="{39BFE1A4-3956-4AA2-A39F-7FAF2425D466}"/>
          </ac:picMkLst>
        </pc:picChg>
      </pc:sldChg>
      <pc:sldChg chg="addSp delSp modSp add mod">
        <pc:chgData name="VENTER, Wendy" userId="c0669ad9-b3e8-40cc-ac16-4ce7248a352d" providerId="ADAL" clId="{3319C262-054C-40B7-ADC7-AB0D4D21D95E}" dt="2022-03-13T10:38:44.567" v="8450" actId="1076"/>
        <pc:sldMkLst>
          <pc:docMk/>
          <pc:sldMk cId="434854715" sldId="2141411459"/>
        </pc:sldMkLst>
        <pc:spChg chg="mod">
          <ac:chgData name="VENTER, Wendy" userId="c0669ad9-b3e8-40cc-ac16-4ce7248a352d" providerId="ADAL" clId="{3319C262-054C-40B7-ADC7-AB0D4D21D95E}" dt="2022-03-13T10:38:32.912" v="8448" actId="1076"/>
          <ac:spMkLst>
            <pc:docMk/>
            <pc:sldMk cId="434854715" sldId="2141411459"/>
            <ac:spMk id="10" creationId="{63FF79E5-8C28-4186-A623-84A6D43D112B}"/>
          </ac:spMkLst>
        </pc:spChg>
        <pc:spChg chg="del">
          <ac:chgData name="VENTER, Wendy" userId="c0669ad9-b3e8-40cc-ac16-4ce7248a352d" providerId="ADAL" clId="{3319C262-054C-40B7-ADC7-AB0D4D21D95E}" dt="2022-03-13T10:37:29.480" v="8443" actId="478"/>
          <ac:spMkLst>
            <pc:docMk/>
            <pc:sldMk cId="434854715" sldId="2141411459"/>
            <ac:spMk id="13" creationId="{9F9EDC1A-B36E-40DB-B863-040AF504A4F7}"/>
          </ac:spMkLst>
        </pc:spChg>
        <pc:spChg chg="mod">
          <ac:chgData name="VENTER, Wendy" userId="c0669ad9-b3e8-40cc-ac16-4ce7248a352d" providerId="ADAL" clId="{3319C262-054C-40B7-ADC7-AB0D4D21D95E}" dt="2022-03-13T10:38:44.567" v="8450" actId="1076"/>
          <ac:spMkLst>
            <pc:docMk/>
            <pc:sldMk cId="434854715" sldId="2141411459"/>
            <ac:spMk id="14" creationId="{DCACEB2C-F593-4BE8-9ECB-06C8424C51EE}"/>
          </ac:spMkLst>
        </pc:spChg>
        <pc:spChg chg="mod">
          <ac:chgData name="VENTER, Wendy" userId="c0669ad9-b3e8-40cc-ac16-4ce7248a352d" providerId="ADAL" clId="{3319C262-054C-40B7-ADC7-AB0D4D21D95E}" dt="2022-03-13T10:38:02.728" v="8445" actId="1076"/>
          <ac:spMkLst>
            <pc:docMk/>
            <pc:sldMk cId="434854715" sldId="2141411459"/>
            <ac:spMk id="15" creationId="{DA367913-9DA9-4D94-AA13-8DC93E1A2B41}"/>
          </ac:spMkLst>
        </pc:spChg>
        <pc:spChg chg="mod">
          <ac:chgData name="VENTER, Wendy" userId="c0669ad9-b3e8-40cc-ac16-4ce7248a352d" providerId="ADAL" clId="{3319C262-054C-40B7-ADC7-AB0D4D21D95E}" dt="2022-03-13T10:38:02.728" v="8445" actId="1076"/>
          <ac:spMkLst>
            <pc:docMk/>
            <pc:sldMk cId="434854715" sldId="2141411459"/>
            <ac:spMk id="16" creationId="{964E93D7-2277-490A-9A45-94B8FC596005}"/>
          </ac:spMkLst>
        </pc:spChg>
        <pc:spChg chg="mod">
          <ac:chgData name="VENTER, Wendy" userId="c0669ad9-b3e8-40cc-ac16-4ce7248a352d" providerId="ADAL" clId="{3319C262-054C-40B7-ADC7-AB0D4D21D95E}" dt="2022-03-13T10:36:51.859" v="8436" actId="14100"/>
          <ac:spMkLst>
            <pc:docMk/>
            <pc:sldMk cId="434854715" sldId="2141411459"/>
            <ac:spMk id="20" creationId="{F4A9D7F7-331D-40EC-BE86-9312A54C421C}"/>
          </ac:spMkLst>
        </pc:spChg>
        <pc:spChg chg="mod">
          <ac:chgData name="VENTER, Wendy" userId="c0669ad9-b3e8-40cc-ac16-4ce7248a352d" providerId="ADAL" clId="{3319C262-054C-40B7-ADC7-AB0D4D21D95E}" dt="2022-03-13T10:38:02.728" v="8445" actId="1076"/>
          <ac:spMkLst>
            <pc:docMk/>
            <pc:sldMk cId="434854715" sldId="2141411459"/>
            <ac:spMk id="21" creationId="{A796EABE-90EC-4EEA-95F0-6F037D6407F1}"/>
          </ac:spMkLst>
        </pc:spChg>
        <pc:spChg chg="mod">
          <ac:chgData name="VENTER, Wendy" userId="c0669ad9-b3e8-40cc-ac16-4ce7248a352d" providerId="ADAL" clId="{3319C262-054C-40B7-ADC7-AB0D4D21D95E}" dt="2022-03-13T10:37:31.546" v="8444"/>
          <ac:spMkLst>
            <pc:docMk/>
            <pc:sldMk cId="434854715" sldId="2141411459"/>
            <ac:spMk id="23" creationId="{A66E5335-1AA4-4AF7-8A92-09E72E27A7A1}"/>
          </ac:spMkLst>
        </pc:spChg>
        <pc:spChg chg="mod">
          <ac:chgData name="VENTER, Wendy" userId="c0669ad9-b3e8-40cc-ac16-4ce7248a352d" providerId="ADAL" clId="{3319C262-054C-40B7-ADC7-AB0D4D21D95E}" dt="2022-03-13T10:37:31.546" v="8444"/>
          <ac:spMkLst>
            <pc:docMk/>
            <pc:sldMk cId="434854715" sldId="2141411459"/>
            <ac:spMk id="24" creationId="{A9F09B7D-41C9-4462-98BE-4820327E6BBC}"/>
          </ac:spMkLst>
        </pc:spChg>
        <pc:spChg chg="mod">
          <ac:chgData name="VENTER, Wendy" userId="c0669ad9-b3e8-40cc-ac16-4ce7248a352d" providerId="ADAL" clId="{3319C262-054C-40B7-ADC7-AB0D4D21D95E}" dt="2022-03-13T10:37:27.092" v="8442" actId="1076"/>
          <ac:spMkLst>
            <pc:docMk/>
            <pc:sldMk cId="434854715" sldId="2141411459"/>
            <ac:spMk id="26" creationId="{CF673649-F49A-4C55-946C-8A30572476BB}"/>
          </ac:spMkLst>
        </pc:spChg>
        <pc:spChg chg="mod">
          <ac:chgData name="VENTER, Wendy" userId="c0669ad9-b3e8-40cc-ac16-4ce7248a352d" providerId="ADAL" clId="{3319C262-054C-40B7-ADC7-AB0D4D21D95E}" dt="2022-03-13T10:37:31.546" v="8444"/>
          <ac:spMkLst>
            <pc:docMk/>
            <pc:sldMk cId="434854715" sldId="2141411459"/>
            <ac:spMk id="27" creationId="{BD8F32E1-17F6-4A5A-9908-5295BDED2F2F}"/>
          </ac:spMkLst>
        </pc:spChg>
        <pc:spChg chg="mod">
          <ac:chgData name="VENTER, Wendy" userId="c0669ad9-b3e8-40cc-ac16-4ce7248a352d" providerId="ADAL" clId="{3319C262-054C-40B7-ADC7-AB0D4D21D95E}" dt="2022-03-13T10:37:31.546" v="8444"/>
          <ac:spMkLst>
            <pc:docMk/>
            <pc:sldMk cId="434854715" sldId="2141411459"/>
            <ac:spMk id="28" creationId="{AFB514D6-390C-46E1-9FD5-C29D21D68FE6}"/>
          </ac:spMkLst>
        </pc:spChg>
        <pc:spChg chg="mod">
          <ac:chgData name="VENTER, Wendy" userId="c0669ad9-b3e8-40cc-ac16-4ce7248a352d" providerId="ADAL" clId="{3319C262-054C-40B7-ADC7-AB0D4D21D95E}" dt="2022-03-13T10:37:31.546" v="8444"/>
          <ac:spMkLst>
            <pc:docMk/>
            <pc:sldMk cId="434854715" sldId="2141411459"/>
            <ac:spMk id="29" creationId="{1862A203-7BD9-43E6-B97B-30FB7A6E89EF}"/>
          </ac:spMkLst>
        </pc:spChg>
        <pc:spChg chg="mod">
          <ac:chgData name="VENTER, Wendy" userId="c0669ad9-b3e8-40cc-ac16-4ce7248a352d" providerId="ADAL" clId="{3319C262-054C-40B7-ADC7-AB0D4D21D95E}" dt="2022-03-13T10:37:31.546" v="8444"/>
          <ac:spMkLst>
            <pc:docMk/>
            <pc:sldMk cId="434854715" sldId="2141411459"/>
            <ac:spMk id="30" creationId="{5188B428-6A3E-4B3D-B3FC-FF7201783C01}"/>
          </ac:spMkLst>
        </pc:spChg>
        <pc:spChg chg="mod">
          <ac:chgData name="VENTER, Wendy" userId="c0669ad9-b3e8-40cc-ac16-4ce7248a352d" providerId="ADAL" clId="{3319C262-054C-40B7-ADC7-AB0D4D21D95E}" dt="2022-03-13T10:37:31.546" v="8444"/>
          <ac:spMkLst>
            <pc:docMk/>
            <pc:sldMk cId="434854715" sldId="2141411459"/>
            <ac:spMk id="31" creationId="{8F0B1523-3D27-4E52-8136-E8E80407B5E7}"/>
          </ac:spMkLst>
        </pc:spChg>
        <pc:grpChg chg="add mod">
          <ac:chgData name="VENTER, Wendy" userId="c0669ad9-b3e8-40cc-ac16-4ce7248a352d" providerId="ADAL" clId="{3319C262-054C-40B7-ADC7-AB0D4D21D95E}" dt="2022-03-13T10:37:31.546" v="8444"/>
          <ac:grpSpMkLst>
            <pc:docMk/>
            <pc:sldMk cId="434854715" sldId="2141411459"/>
            <ac:grpSpMk id="17" creationId="{2BFDCCD1-640B-42F9-9DF5-4CD431FD6D78}"/>
          </ac:grpSpMkLst>
        </pc:grpChg>
        <pc:grpChg chg="mod">
          <ac:chgData name="VENTER, Wendy" userId="c0669ad9-b3e8-40cc-ac16-4ce7248a352d" providerId="ADAL" clId="{3319C262-054C-40B7-ADC7-AB0D4D21D95E}" dt="2022-03-13T10:37:31.546" v="8444"/>
          <ac:grpSpMkLst>
            <pc:docMk/>
            <pc:sldMk cId="434854715" sldId="2141411459"/>
            <ac:grpSpMk id="22" creationId="{5FBDF1A5-9FED-4F42-B7C3-41EB9475D2E5}"/>
          </ac:grpSpMkLst>
        </pc:grpChg>
        <pc:picChg chg="mod">
          <ac:chgData name="VENTER, Wendy" userId="c0669ad9-b3e8-40cc-ac16-4ce7248a352d" providerId="ADAL" clId="{3319C262-054C-40B7-ADC7-AB0D4D21D95E}" dt="2022-03-13T10:38:40.790" v="8449" actId="1076"/>
          <ac:picMkLst>
            <pc:docMk/>
            <pc:sldMk cId="434854715" sldId="2141411459"/>
            <ac:picMk id="12" creationId="{B997685F-F934-48A7-8366-39AAB6799632}"/>
          </ac:picMkLst>
        </pc:picChg>
        <pc:picChg chg="mod">
          <ac:chgData name="VENTER, Wendy" userId="c0669ad9-b3e8-40cc-ac16-4ce7248a352d" providerId="ADAL" clId="{3319C262-054C-40B7-ADC7-AB0D4D21D95E}" dt="2022-03-13T10:38:29.334" v="8447" actId="14100"/>
          <ac:picMkLst>
            <pc:docMk/>
            <pc:sldMk cId="434854715" sldId="2141411459"/>
            <ac:picMk id="25" creationId="{4C799BD5-07DF-4138-8748-E40EAB9AA23B}"/>
          </ac:picMkLst>
        </pc:picChg>
      </pc:sldChg>
      <pc:sldChg chg="addSp modSp add mod">
        <pc:chgData name="VENTER, Wendy" userId="c0669ad9-b3e8-40cc-ac16-4ce7248a352d" providerId="ADAL" clId="{3319C262-054C-40B7-ADC7-AB0D4D21D95E}" dt="2022-03-13T10:39:06.780" v="8453" actId="207"/>
        <pc:sldMkLst>
          <pc:docMk/>
          <pc:sldMk cId="1001982370" sldId="2141411460"/>
        </pc:sldMkLst>
        <pc:spChg chg="mod">
          <ac:chgData name="VENTER, Wendy" userId="c0669ad9-b3e8-40cc-ac16-4ce7248a352d" providerId="ADAL" clId="{3319C262-054C-40B7-ADC7-AB0D4D21D95E}" dt="2022-03-13T10:38:53.082" v="8451"/>
          <ac:spMkLst>
            <pc:docMk/>
            <pc:sldMk cId="1001982370" sldId="2141411460"/>
            <ac:spMk id="25" creationId="{A0E10814-61F1-4BFB-A630-0C8F9799652F}"/>
          </ac:spMkLst>
        </pc:spChg>
        <pc:spChg chg="mod">
          <ac:chgData name="VENTER, Wendy" userId="c0669ad9-b3e8-40cc-ac16-4ce7248a352d" providerId="ADAL" clId="{3319C262-054C-40B7-ADC7-AB0D4D21D95E}" dt="2022-03-13T10:38:53.082" v="8451"/>
          <ac:spMkLst>
            <pc:docMk/>
            <pc:sldMk cId="1001982370" sldId="2141411460"/>
            <ac:spMk id="26" creationId="{54A1229C-CF06-4D22-AFCA-4FF842066359}"/>
          </ac:spMkLst>
        </pc:spChg>
        <pc:spChg chg="mod">
          <ac:chgData name="VENTER, Wendy" userId="c0669ad9-b3e8-40cc-ac16-4ce7248a352d" providerId="ADAL" clId="{3319C262-054C-40B7-ADC7-AB0D4D21D95E}" dt="2022-03-13T10:38:53.082" v="8451"/>
          <ac:spMkLst>
            <pc:docMk/>
            <pc:sldMk cId="1001982370" sldId="2141411460"/>
            <ac:spMk id="33" creationId="{B3BD387E-2752-4967-9839-D51DED092711}"/>
          </ac:spMkLst>
        </pc:spChg>
        <pc:spChg chg="mod">
          <ac:chgData name="VENTER, Wendy" userId="c0669ad9-b3e8-40cc-ac16-4ce7248a352d" providerId="ADAL" clId="{3319C262-054C-40B7-ADC7-AB0D4D21D95E}" dt="2022-03-13T10:38:53.082" v="8451"/>
          <ac:spMkLst>
            <pc:docMk/>
            <pc:sldMk cId="1001982370" sldId="2141411460"/>
            <ac:spMk id="34" creationId="{95F2C796-0F63-4F35-B689-BC2B947C8D2E}"/>
          </ac:spMkLst>
        </pc:spChg>
        <pc:spChg chg="mod">
          <ac:chgData name="VENTER, Wendy" userId="c0669ad9-b3e8-40cc-ac16-4ce7248a352d" providerId="ADAL" clId="{3319C262-054C-40B7-ADC7-AB0D4D21D95E}" dt="2022-03-13T10:38:53.082" v="8451"/>
          <ac:spMkLst>
            <pc:docMk/>
            <pc:sldMk cId="1001982370" sldId="2141411460"/>
            <ac:spMk id="37" creationId="{3A8CF772-144B-4250-A48E-112F05AEC57B}"/>
          </ac:spMkLst>
        </pc:spChg>
        <pc:spChg chg="mod">
          <ac:chgData name="VENTER, Wendy" userId="c0669ad9-b3e8-40cc-ac16-4ce7248a352d" providerId="ADAL" clId="{3319C262-054C-40B7-ADC7-AB0D4D21D95E}" dt="2022-03-13T06:57:32.052" v="6471" actId="14100"/>
          <ac:spMkLst>
            <pc:docMk/>
            <pc:sldMk cId="1001982370" sldId="2141411460"/>
            <ac:spMk id="38" creationId="{54C8A580-E8BE-4CF5-857C-1445EB553EEE}"/>
          </ac:spMkLst>
        </pc:spChg>
        <pc:spChg chg="mod">
          <ac:chgData name="VENTER, Wendy" userId="c0669ad9-b3e8-40cc-ac16-4ce7248a352d" providerId="ADAL" clId="{3319C262-054C-40B7-ADC7-AB0D4D21D95E}" dt="2022-03-13T10:39:00.229" v="8452" actId="207"/>
          <ac:spMkLst>
            <pc:docMk/>
            <pc:sldMk cId="1001982370" sldId="2141411460"/>
            <ac:spMk id="39" creationId="{9580BFFD-7ACB-4D60-92D7-CDB95A10EAC6}"/>
          </ac:spMkLst>
        </pc:spChg>
        <pc:spChg chg="mod">
          <ac:chgData name="VENTER, Wendy" userId="c0669ad9-b3e8-40cc-ac16-4ce7248a352d" providerId="ADAL" clId="{3319C262-054C-40B7-ADC7-AB0D4D21D95E}" dt="2022-03-13T10:39:06.780" v="8453" actId="207"/>
          <ac:spMkLst>
            <pc:docMk/>
            <pc:sldMk cId="1001982370" sldId="2141411460"/>
            <ac:spMk id="40" creationId="{A2C53FC4-E6AB-42EE-BEB2-5A03C64057DB}"/>
          </ac:spMkLst>
        </pc:spChg>
        <pc:grpChg chg="add mod">
          <ac:chgData name="VENTER, Wendy" userId="c0669ad9-b3e8-40cc-ac16-4ce7248a352d" providerId="ADAL" clId="{3319C262-054C-40B7-ADC7-AB0D4D21D95E}" dt="2022-03-13T10:38:53.082" v="8451"/>
          <ac:grpSpMkLst>
            <pc:docMk/>
            <pc:sldMk cId="1001982370" sldId="2141411460"/>
            <ac:grpSpMk id="23" creationId="{B30B8BBF-7BFA-47DC-8690-20699B8A652E}"/>
          </ac:grpSpMkLst>
        </pc:grpChg>
        <pc:grpChg chg="mod">
          <ac:chgData name="VENTER, Wendy" userId="c0669ad9-b3e8-40cc-ac16-4ce7248a352d" providerId="ADAL" clId="{3319C262-054C-40B7-ADC7-AB0D4D21D95E}" dt="2022-03-13T10:38:53.082" v="8451"/>
          <ac:grpSpMkLst>
            <pc:docMk/>
            <pc:sldMk cId="1001982370" sldId="2141411460"/>
            <ac:grpSpMk id="24" creationId="{7696184C-3C5C-432E-B637-CAC3112C1B3E}"/>
          </ac:grpSpMkLst>
        </pc:grpChg>
      </pc:sldChg>
      <pc:sldChg chg="addSp modSp add mod">
        <pc:chgData name="VENTER, Wendy" userId="c0669ad9-b3e8-40cc-ac16-4ce7248a352d" providerId="ADAL" clId="{3319C262-054C-40B7-ADC7-AB0D4D21D95E}" dt="2022-03-13T10:42:03.640" v="8473" actId="207"/>
        <pc:sldMkLst>
          <pc:docMk/>
          <pc:sldMk cId="677936925" sldId="2141411461"/>
        </pc:sldMkLst>
        <pc:spChg chg="mod">
          <ac:chgData name="VENTER, Wendy" userId="c0669ad9-b3e8-40cc-ac16-4ce7248a352d" providerId="ADAL" clId="{3319C262-054C-40B7-ADC7-AB0D4D21D95E}" dt="2022-03-13T10:42:03.640" v="8473" actId="207"/>
          <ac:spMkLst>
            <pc:docMk/>
            <pc:sldMk cId="677936925" sldId="2141411461"/>
            <ac:spMk id="26" creationId="{DA9DDAB2-69CD-4012-8B47-02D39AB4B85F}"/>
          </ac:spMkLst>
        </pc:spChg>
        <pc:spChg chg="mod">
          <ac:chgData name="VENTER, Wendy" userId="c0669ad9-b3e8-40cc-ac16-4ce7248a352d" providerId="ADAL" clId="{3319C262-054C-40B7-ADC7-AB0D4D21D95E}" dt="2022-03-13T10:41:32.443" v="8471"/>
          <ac:spMkLst>
            <pc:docMk/>
            <pc:sldMk cId="677936925" sldId="2141411461"/>
            <ac:spMk id="33" creationId="{816534BA-8A42-42E9-9BD1-355A94E6EA13}"/>
          </ac:spMkLst>
        </pc:spChg>
        <pc:spChg chg="mod">
          <ac:chgData name="VENTER, Wendy" userId="c0669ad9-b3e8-40cc-ac16-4ce7248a352d" providerId="ADAL" clId="{3319C262-054C-40B7-ADC7-AB0D4D21D95E}" dt="2022-03-13T10:41:32.443" v="8471"/>
          <ac:spMkLst>
            <pc:docMk/>
            <pc:sldMk cId="677936925" sldId="2141411461"/>
            <ac:spMk id="34" creationId="{E86D6897-5064-465A-903D-77A916B5CE21}"/>
          </ac:spMkLst>
        </pc:spChg>
        <pc:spChg chg="mod">
          <ac:chgData name="VENTER, Wendy" userId="c0669ad9-b3e8-40cc-ac16-4ce7248a352d" providerId="ADAL" clId="{3319C262-054C-40B7-ADC7-AB0D4D21D95E}" dt="2022-03-13T10:41:32.443" v="8471"/>
          <ac:spMkLst>
            <pc:docMk/>
            <pc:sldMk cId="677936925" sldId="2141411461"/>
            <ac:spMk id="37" creationId="{FC643834-D032-4BDA-8E3C-4DE05570DC9C}"/>
          </ac:spMkLst>
        </pc:spChg>
        <pc:spChg chg="mod">
          <ac:chgData name="VENTER, Wendy" userId="c0669ad9-b3e8-40cc-ac16-4ce7248a352d" providerId="ADAL" clId="{3319C262-054C-40B7-ADC7-AB0D4D21D95E}" dt="2022-03-13T07:07:19.447" v="6478" actId="14100"/>
          <ac:spMkLst>
            <pc:docMk/>
            <pc:sldMk cId="677936925" sldId="2141411461"/>
            <ac:spMk id="38" creationId="{54C8A580-E8BE-4CF5-857C-1445EB553EEE}"/>
          </ac:spMkLst>
        </pc:spChg>
        <pc:spChg chg="mod">
          <ac:chgData name="VENTER, Wendy" userId="c0669ad9-b3e8-40cc-ac16-4ce7248a352d" providerId="ADAL" clId="{3319C262-054C-40B7-ADC7-AB0D4D21D95E}" dt="2022-03-13T10:41:32.443" v="8471"/>
          <ac:spMkLst>
            <pc:docMk/>
            <pc:sldMk cId="677936925" sldId="2141411461"/>
            <ac:spMk id="39" creationId="{F5F1E5A3-E95D-4E74-BCC1-AA8C3086C45D}"/>
          </ac:spMkLst>
        </pc:spChg>
        <pc:spChg chg="mod">
          <ac:chgData name="VENTER, Wendy" userId="c0669ad9-b3e8-40cc-ac16-4ce7248a352d" providerId="ADAL" clId="{3319C262-054C-40B7-ADC7-AB0D4D21D95E}" dt="2022-03-13T10:41:32.443" v="8471"/>
          <ac:spMkLst>
            <pc:docMk/>
            <pc:sldMk cId="677936925" sldId="2141411461"/>
            <ac:spMk id="40" creationId="{21281D06-EFDC-46D7-99D8-F9307B8527BF}"/>
          </ac:spMkLst>
        </pc:spChg>
        <pc:spChg chg="mod">
          <ac:chgData name="VENTER, Wendy" userId="c0669ad9-b3e8-40cc-ac16-4ce7248a352d" providerId="ADAL" clId="{3319C262-054C-40B7-ADC7-AB0D4D21D95E}" dt="2022-03-13T10:41:45.121" v="8472" actId="207"/>
          <ac:spMkLst>
            <pc:docMk/>
            <pc:sldMk cId="677936925" sldId="2141411461"/>
            <ac:spMk id="41" creationId="{D99F5B33-34E8-40CE-888D-3AE8CB35D750}"/>
          </ac:spMkLst>
        </pc:spChg>
        <pc:grpChg chg="add mod">
          <ac:chgData name="VENTER, Wendy" userId="c0669ad9-b3e8-40cc-ac16-4ce7248a352d" providerId="ADAL" clId="{3319C262-054C-40B7-ADC7-AB0D4D21D95E}" dt="2022-03-13T10:41:32.443" v="8471"/>
          <ac:grpSpMkLst>
            <pc:docMk/>
            <pc:sldMk cId="677936925" sldId="2141411461"/>
            <ac:grpSpMk id="24" creationId="{B55D6B3E-2A16-4C7D-AF0A-166BBEBE26B9}"/>
          </ac:grpSpMkLst>
        </pc:grpChg>
        <pc:grpChg chg="mod">
          <ac:chgData name="VENTER, Wendy" userId="c0669ad9-b3e8-40cc-ac16-4ce7248a352d" providerId="ADAL" clId="{3319C262-054C-40B7-ADC7-AB0D4D21D95E}" dt="2022-03-13T10:41:32.443" v="8471"/>
          <ac:grpSpMkLst>
            <pc:docMk/>
            <pc:sldMk cId="677936925" sldId="2141411461"/>
            <ac:grpSpMk id="25" creationId="{D0C97C1A-1A69-44FB-AB7D-27DB15DF093E}"/>
          </ac:grpSpMkLst>
        </pc:grpChg>
      </pc:sldChg>
      <pc:sldChg chg="addSp delSp modSp new mod">
        <pc:chgData name="VENTER, Wendy" userId="c0669ad9-b3e8-40cc-ac16-4ce7248a352d" providerId="ADAL" clId="{3319C262-054C-40B7-ADC7-AB0D4D21D95E}" dt="2022-03-13T10:50:25.706" v="8597" actId="1076"/>
        <pc:sldMkLst>
          <pc:docMk/>
          <pc:sldMk cId="108373733" sldId="2141411462"/>
        </pc:sldMkLst>
        <pc:spChg chg="mod">
          <ac:chgData name="VENTER, Wendy" userId="c0669ad9-b3e8-40cc-ac16-4ce7248a352d" providerId="ADAL" clId="{3319C262-054C-40B7-ADC7-AB0D4D21D95E}" dt="2022-03-13T10:50:25.706" v="8597" actId="1076"/>
          <ac:spMkLst>
            <pc:docMk/>
            <pc:sldMk cId="108373733" sldId="2141411462"/>
            <ac:spMk id="2" creationId="{1A004067-8509-4465-85C4-624E8827F342}"/>
          </ac:spMkLst>
        </pc:spChg>
        <pc:spChg chg="del mod">
          <ac:chgData name="VENTER, Wendy" userId="c0669ad9-b3e8-40cc-ac16-4ce7248a352d" providerId="ADAL" clId="{3319C262-054C-40B7-ADC7-AB0D4D21D95E}" dt="2022-03-13T10:50:06.450" v="8591" actId="478"/>
          <ac:spMkLst>
            <pc:docMk/>
            <pc:sldMk cId="108373733" sldId="2141411462"/>
            <ac:spMk id="3" creationId="{43E641F4-20CD-4875-86DC-A1A7B1B91819}"/>
          </ac:spMkLst>
        </pc:spChg>
        <pc:spChg chg="add del mod">
          <ac:chgData name="VENTER, Wendy" userId="c0669ad9-b3e8-40cc-ac16-4ce7248a352d" providerId="ADAL" clId="{3319C262-054C-40B7-ADC7-AB0D4D21D95E}" dt="2022-03-13T10:50:12.768" v="8593" actId="478"/>
          <ac:spMkLst>
            <pc:docMk/>
            <pc:sldMk cId="108373733" sldId="2141411462"/>
            <ac:spMk id="5" creationId="{F5562460-2492-4588-898D-246B9E90510B}"/>
          </ac:spMkLst>
        </pc:spChg>
      </pc:sldChg>
      <pc:sldChg chg="addSp delSp modSp add mod modAnim">
        <pc:chgData name="VENTER, Wendy" userId="c0669ad9-b3e8-40cc-ac16-4ce7248a352d" providerId="ADAL" clId="{3319C262-054C-40B7-ADC7-AB0D4D21D95E}" dt="2022-03-13T10:49:49.674" v="8588"/>
        <pc:sldMkLst>
          <pc:docMk/>
          <pc:sldMk cId="1657333369" sldId="2141411463"/>
        </pc:sldMkLst>
        <pc:spChg chg="mod">
          <ac:chgData name="VENTER, Wendy" userId="c0669ad9-b3e8-40cc-ac16-4ce7248a352d" providerId="ADAL" clId="{3319C262-054C-40B7-ADC7-AB0D4D21D95E}" dt="2022-03-13T07:16:00.421" v="6668" actId="20577"/>
          <ac:spMkLst>
            <pc:docMk/>
            <pc:sldMk cId="1657333369" sldId="2141411463"/>
            <ac:spMk id="2" creationId="{35033A66-971A-DB45-A589-8C0F9D83DA93}"/>
          </ac:spMkLst>
        </pc:spChg>
        <pc:spChg chg="mod">
          <ac:chgData name="VENTER, Wendy" userId="c0669ad9-b3e8-40cc-ac16-4ce7248a352d" providerId="ADAL" clId="{3319C262-054C-40B7-ADC7-AB0D4D21D95E}" dt="2022-03-13T10:49:47.889" v="8587" actId="5793"/>
          <ac:spMkLst>
            <pc:docMk/>
            <pc:sldMk cId="1657333369" sldId="2141411463"/>
            <ac:spMk id="3" creationId="{E55C4F0C-0E32-9845-AD76-E0B3DAFFDB1E}"/>
          </ac:spMkLst>
        </pc:spChg>
        <pc:spChg chg="mod">
          <ac:chgData name="VENTER, Wendy" userId="c0669ad9-b3e8-40cc-ac16-4ce7248a352d" providerId="ADAL" clId="{3319C262-054C-40B7-ADC7-AB0D4D21D95E}" dt="2022-03-13T10:44:52.465" v="8495"/>
          <ac:spMkLst>
            <pc:docMk/>
            <pc:sldMk cId="1657333369" sldId="2141411463"/>
            <ac:spMk id="6" creationId="{ED3188B9-082F-4CF0-A897-DEF454216F4E}"/>
          </ac:spMkLst>
        </pc:spChg>
        <pc:spChg chg="mod">
          <ac:chgData name="VENTER, Wendy" userId="c0669ad9-b3e8-40cc-ac16-4ce7248a352d" providerId="ADAL" clId="{3319C262-054C-40B7-ADC7-AB0D4D21D95E}" dt="2022-03-13T10:44:52.465" v="8495"/>
          <ac:spMkLst>
            <pc:docMk/>
            <pc:sldMk cId="1657333369" sldId="2141411463"/>
            <ac:spMk id="7" creationId="{A31078B2-1B62-4BD2-938F-70E46371299A}"/>
          </ac:spMkLst>
        </pc:spChg>
        <pc:spChg chg="mod">
          <ac:chgData name="VENTER, Wendy" userId="c0669ad9-b3e8-40cc-ac16-4ce7248a352d" providerId="ADAL" clId="{3319C262-054C-40B7-ADC7-AB0D4D21D95E}" dt="2022-03-13T10:44:52.465" v="8495"/>
          <ac:spMkLst>
            <pc:docMk/>
            <pc:sldMk cId="1657333369" sldId="2141411463"/>
            <ac:spMk id="8" creationId="{95D4785A-9E12-44CD-BB54-314A034DD219}"/>
          </ac:spMkLst>
        </pc:spChg>
        <pc:spChg chg="mod">
          <ac:chgData name="VENTER, Wendy" userId="c0669ad9-b3e8-40cc-ac16-4ce7248a352d" providerId="ADAL" clId="{3319C262-054C-40B7-ADC7-AB0D4D21D95E}" dt="2022-03-13T10:44:52.465" v="8495"/>
          <ac:spMkLst>
            <pc:docMk/>
            <pc:sldMk cId="1657333369" sldId="2141411463"/>
            <ac:spMk id="9" creationId="{AC3966FC-945C-440B-8EF0-FFEE5776A8E8}"/>
          </ac:spMkLst>
        </pc:spChg>
        <pc:spChg chg="mod">
          <ac:chgData name="VENTER, Wendy" userId="c0669ad9-b3e8-40cc-ac16-4ce7248a352d" providerId="ADAL" clId="{3319C262-054C-40B7-ADC7-AB0D4D21D95E}" dt="2022-03-13T10:44:52.465" v="8495"/>
          <ac:spMkLst>
            <pc:docMk/>
            <pc:sldMk cId="1657333369" sldId="2141411463"/>
            <ac:spMk id="10" creationId="{30107422-3951-4681-B952-404CF699BFF1}"/>
          </ac:spMkLst>
        </pc:spChg>
        <pc:spChg chg="mod">
          <ac:chgData name="VENTER, Wendy" userId="c0669ad9-b3e8-40cc-ac16-4ce7248a352d" providerId="ADAL" clId="{3319C262-054C-40B7-ADC7-AB0D4D21D95E}" dt="2022-03-13T10:44:52.465" v="8495"/>
          <ac:spMkLst>
            <pc:docMk/>
            <pc:sldMk cId="1657333369" sldId="2141411463"/>
            <ac:spMk id="11" creationId="{43DA52AC-F6D6-49AC-B204-F2A38EA49D15}"/>
          </ac:spMkLst>
        </pc:spChg>
        <pc:spChg chg="mod">
          <ac:chgData name="VENTER, Wendy" userId="c0669ad9-b3e8-40cc-ac16-4ce7248a352d" providerId="ADAL" clId="{3319C262-054C-40B7-ADC7-AB0D4D21D95E}" dt="2022-03-13T10:44:52.465" v="8495"/>
          <ac:spMkLst>
            <pc:docMk/>
            <pc:sldMk cId="1657333369" sldId="2141411463"/>
            <ac:spMk id="12" creationId="{D6D4547D-EC36-4DAF-9C0A-5AE334524CF9}"/>
          </ac:spMkLst>
        </pc:spChg>
        <pc:spChg chg="add mod">
          <ac:chgData name="VENTER, Wendy" userId="c0669ad9-b3e8-40cc-ac16-4ce7248a352d" providerId="ADAL" clId="{3319C262-054C-40B7-ADC7-AB0D4D21D95E}" dt="2022-03-13T10:49:28.849" v="8585" actId="1076"/>
          <ac:spMkLst>
            <pc:docMk/>
            <pc:sldMk cId="1657333369" sldId="2141411463"/>
            <ac:spMk id="13" creationId="{C800F36C-F2EB-40B6-9B70-678CA7583B25}"/>
          </ac:spMkLst>
        </pc:spChg>
        <pc:spChg chg="mod">
          <ac:chgData name="VENTER, Wendy" userId="c0669ad9-b3e8-40cc-ac16-4ce7248a352d" providerId="ADAL" clId="{3319C262-054C-40B7-ADC7-AB0D4D21D95E}" dt="2022-03-13T10:49:49.674" v="8588"/>
          <ac:spMkLst>
            <pc:docMk/>
            <pc:sldMk cId="1657333369" sldId="2141411463"/>
            <ac:spMk id="16" creationId="{BB1AF491-63C1-4AC6-A2EF-946DCF6847C1}"/>
          </ac:spMkLst>
        </pc:spChg>
        <pc:spChg chg="mod">
          <ac:chgData name="VENTER, Wendy" userId="c0669ad9-b3e8-40cc-ac16-4ce7248a352d" providerId="ADAL" clId="{3319C262-054C-40B7-ADC7-AB0D4D21D95E}" dt="2022-03-13T10:49:49.674" v="8588"/>
          <ac:spMkLst>
            <pc:docMk/>
            <pc:sldMk cId="1657333369" sldId="2141411463"/>
            <ac:spMk id="17" creationId="{245A5F43-1999-4A30-AFBA-98D6ECBBE097}"/>
          </ac:spMkLst>
        </pc:spChg>
        <pc:spChg chg="mod">
          <ac:chgData name="VENTER, Wendy" userId="c0669ad9-b3e8-40cc-ac16-4ce7248a352d" providerId="ADAL" clId="{3319C262-054C-40B7-ADC7-AB0D4D21D95E}" dt="2022-03-13T10:49:49.674" v="8588"/>
          <ac:spMkLst>
            <pc:docMk/>
            <pc:sldMk cId="1657333369" sldId="2141411463"/>
            <ac:spMk id="18" creationId="{75409E7B-E1F1-4B37-9F4B-8A600357B0E8}"/>
          </ac:spMkLst>
        </pc:spChg>
        <pc:spChg chg="mod">
          <ac:chgData name="VENTER, Wendy" userId="c0669ad9-b3e8-40cc-ac16-4ce7248a352d" providerId="ADAL" clId="{3319C262-054C-40B7-ADC7-AB0D4D21D95E}" dt="2022-03-13T10:49:49.674" v="8588"/>
          <ac:spMkLst>
            <pc:docMk/>
            <pc:sldMk cId="1657333369" sldId="2141411463"/>
            <ac:spMk id="19" creationId="{0037D61A-5B8D-41D3-ACE0-4E31710652C4}"/>
          </ac:spMkLst>
        </pc:spChg>
        <pc:spChg chg="mod">
          <ac:chgData name="VENTER, Wendy" userId="c0669ad9-b3e8-40cc-ac16-4ce7248a352d" providerId="ADAL" clId="{3319C262-054C-40B7-ADC7-AB0D4D21D95E}" dt="2022-03-13T10:49:49.674" v="8588"/>
          <ac:spMkLst>
            <pc:docMk/>
            <pc:sldMk cId="1657333369" sldId="2141411463"/>
            <ac:spMk id="20" creationId="{95461986-761C-4B23-A063-23B9986B41D7}"/>
          </ac:spMkLst>
        </pc:spChg>
        <pc:spChg chg="mod">
          <ac:chgData name="VENTER, Wendy" userId="c0669ad9-b3e8-40cc-ac16-4ce7248a352d" providerId="ADAL" clId="{3319C262-054C-40B7-ADC7-AB0D4D21D95E}" dt="2022-03-13T10:49:49.674" v="8588"/>
          <ac:spMkLst>
            <pc:docMk/>
            <pc:sldMk cId="1657333369" sldId="2141411463"/>
            <ac:spMk id="21" creationId="{596274CF-6FD9-4B7A-9436-DCC28E72B062}"/>
          </ac:spMkLst>
        </pc:spChg>
        <pc:spChg chg="mod">
          <ac:chgData name="VENTER, Wendy" userId="c0669ad9-b3e8-40cc-ac16-4ce7248a352d" providerId="ADAL" clId="{3319C262-054C-40B7-ADC7-AB0D4D21D95E}" dt="2022-03-13T10:49:49.674" v="8588"/>
          <ac:spMkLst>
            <pc:docMk/>
            <pc:sldMk cId="1657333369" sldId="2141411463"/>
            <ac:spMk id="22" creationId="{1DB6A2CC-6738-444B-A758-B215E6B5FC96}"/>
          </ac:spMkLst>
        </pc:spChg>
        <pc:grpChg chg="add del mod">
          <ac:chgData name="VENTER, Wendy" userId="c0669ad9-b3e8-40cc-ac16-4ce7248a352d" providerId="ADAL" clId="{3319C262-054C-40B7-ADC7-AB0D4D21D95E}" dt="2022-03-13T10:49:38.883" v="8586" actId="478"/>
          <ac:grpSpMkLst>
            <pc:docMk/>
            <pc:sldMk cId="1657333369" sldId="2141411463"/>
            <ac:grpSpMk id="4" creationId="{BF69B844-0271-46DD-9996-273269A1E5E4}"/>
          </ac:grpSpMkLst>
        </pc:grpChg>
        <pc:grpChg chg="mod">
          <ac:chgData name="VENTER, Wendy" userId="c0669ad9-b3e8-40cc-ac16-4ce7248a352d" providerId="ADAL" clId="{3319C262-054C-40B7-ADC7-AB0D4D21D95E}" dt="2022-03-13T10:44:52.465" v="8495"/>
          <ac:grpSpMkLst>
            <pc:docMk/>
            <pc:sldMk cId="1657333369" sldId="2141411463"/>
            <ac:grpSpMk id="5" creationId="{5C744C15-1A56-4E05-9E34-E3397E938051}"/>
          </ac:grpSpMkLst>
        </pc:grpChg>
        <pc:grpChg chg="add mod">
          <ac:chgData name="VENTER, Wendy" userId="c0669ad9-b3e8-40cc-ac16-4ce7248a352d" providerId="ADAL" clId="{3319C262-054C-40B7-ADC7-AB0D4D21D95E}" dt="2022-03-13T10:49:49.674" v="8588"/>
          <ac:grpSpMkLst>
            <pc:docMk/>
            <pc:sldMk cId="1657333369" sldId="2141411463"/>
            <ac:grpSpMk id="14" creationId="{F2231C4B-5648-4EDA-9316-A7962F8B8B19}"/>
          </ac:grpSpMkLst>
        </pc:grpChg>
        <pc:grpChg chg="mod">
          <ac:chgData name="VENTER, Wendy" userId="c0669ad9-b3e8-40cc-ac16-4ce7248a352d" providerId="ADAL" clId="{3319C262-054C-40B7-ADC7-AB0D4D21D95E}" dt="2022-03-13T10:49:49.674" v="8588"/>
          <ac:grpSpMkLst>
            <pc:docMk/>
            <pc:sldMk cId="1657333369" sldId="2141411463"/>
            <ac:grpSpMk id="15" creationId="{0C2F323E-873B-4058-B661-BB07E2DEEDDE}"/>
          </ac:grpSpMkLst>
        </pc:grpChg>
      </pc:sldChg>
      <pc:sldChg chg="new del">
        <pc:chgData name="VENTER, Wendy" userId="c0669ad9-b3e8-40cc-ac16-4ce7248a352d" providerId="ADAL" clId="{3319C262-054C-40B7-ADC7-AB0D4D21D95E}" dt="2022-03-13T07:14:47.024" v="6569" actId="47"/>
        <pc:sldMkLst>
          <pc:docMk/>
          <pc:sldMk cId="3246290436" sldId="2141411463"/>
        </pc:sldMkLst>
      </pc:sldChg>
      <pc:sldChg chg="addSp modSp add mod">
        <pc:chgData name="VENTER, Wendy" userId="c0669ad9-b3e8-40cc-ac16-4ce7248a352d" providerId="ADAL" clId="{3319C262-054C-40B7-ADC7-AB0D4D21D95E}" dt="2022-03-13T10:44:29.426" v="8493" actId="207"/>
        <pc:sldMkLst>
          <pc:docMk/>
          <pc:sldMk cId="1086513846" sldId="2141411464"/>
        </pc:sldMkLst>
        <pc:spChg chg="mod">
          <ac:chgData name="VENTER, Wendy" userId="c0669ad9-b3e8-40cc-ac16-4ce7248a352d" providerId="ADAL" clId="{3319C262-054C-40B7-ADC7-AB0D4D21D95E}" dt="2022-03-13T10:44:16.562" v="8492" actId="207"/>
          <ac:spMkLst>
            <pc:docMk/>
            <pc:sldMk cId="1086513846" sldId="2141411464"/>
            <ac:spMk id="26" creationId="{2CB05C12-F5FE-4697-A2BB-BE280940DD8C}"/>
          </ac:spMkLst>
        </pc:spChg>
        <pc:spChg chg="mod">
          <ac:chgData name="VENTER, Wendy" userId="c0669ad9-b3e8-40cc-ac16-4ce7248a352d" providerId="ADAL" clId="{3319C262-054C-40B7-ADC7-AB0D4D21D95E}" dt="2022-03-13T10:44:29.426" v="8493" actId="207"/>
          <ac:spMkLst>
            <pc:docMk/>
            <pc:sldMk cId="1086513846" sldId="2141411464"/>
            <ac:spMk id="33" creationId="{142F001B-24E1-4725-AF19-D52936818DAB}"/>
          </ac:spMkLst>
        </pc:spChg>
        <pc:spChg chg="mod">
          <ac:chgData name="VENTER, Wendy" userId="c0669ad9-b3e8-40cc-ac16-4ce7248a352d" providerId="ADAL" clId="{3319C262-054C-40B7-ADC7-AB0D4D21D95E}" dt="2022-03-13T10:43:37.297" v="8488"/>
          <ac:spMkLst>
            <pc:docMk/>
            <pc:sldMk cId="1086513846" sldId="2141411464"/>
            <ac:spMk id="34" creationId="{40A39A50-2F22-415E-B3D5-F022D5C6F8B1}"/>
          </ac:spMkLst>
        </pc:spChg>
        <pc:spChg chg="mod">
          <ac:chgData name="VENTER, Wendy" userId="c0669ad9-b3e8-40cc-ac16-4ce7248a352d" providerId="ADAL" clId="{3319C262-054C-40B7-ADC7-AB0D4D21D95E}" dt="2022-03-13T10:43:37.297" v="8488"/>
          <ac:spMkLst>
            <pc:docMk/>
            <pc:sldMk cId="1086513846" sldId="2141411464"/>
            <ac:spMk id="37" creationId="{8EB20F5E-62B9-4EB7-A64E-9C42AC2F659C}"/>
          </ac:spMkLst>
        </pc:spChg>
        <pc:spChg chg="mod">
          <ac:chgData name="VENTER, Wendy" userId="c0669ad9-b3e8-40cc-ac16-4ce7248a352d" providerId="ADAL" clId="{3319C262-054C-40B7-ADC7-AB0D4D21D95E}" dt="2022-03-13T10:43:37.297" v="8488"/>
          <ac:spMkLst>
            <pc:docMk/>
            <pc:sldMk cId="1086513846" sldId="2141411464"/>
            <ac:spMk id="39" creationId="{A3DCF83F-CB59-496B-8124-64EF0747C396}"/>
          </ac:spMkLst>
        </pc:spChg>
        <pc:spChg chg="mod">
          <ac:chgData name="VENTER, Wendy" userId="c0669ad9-b3e8-40cc-ac16-4ce7248a352d" providerId="ADAL" clId="{3319C262-054C-40B7-ADC7-AB0D4D21D95E}" dt="2022-03-13T10:43:37.297" v="8488"/>
          <ac:spMkLst>
            <pc:docMk/>
            <pc:sldMk cId="1086513846" sldId="2141411464"/>
            <ac:spMk id="40" creationId="{422D3190-5E6B-412B-9547-D1F81C6BAFFE}"/>
          </ac:spMkLst>
        </pc:spChg>
        <pc:spChg chg="mod">
          <ac:chgData name="VENTER, Wendy" userId="c0669ad9-b3e8-40cc-ac16-4ce7248a352d" providerId="ADAL" clId="{3319C262-054C-40B7-ADC7-AB0D4D21D95E}" dt="2022-03-13T10:43:37.297" v="8488"/>
          <ac:spMkLst>
            <pc:docMk/>
            <pc:sldMk cId="1086513846" sldId="2141411464"/>
            <ac:spMk id="41" creationId="{AB2748AF-BA00-4147-8542-4083F91C94CC}"/>
          </ac:spMkLst>
        </pc:spChg>
        <pc:grpChg chg="add mod">
          <ac:chgData name="VENTER, Wendy" userId="c0669ad9-b3e8-40cc-ac16-4ce7248a352d" providerId="ADAL" clId="{3319C262-054C-40B7-ADC7-AB0D4D21D95E}" dt="2022-03-13T10:43:37.297" v="8488"/>
          <ac:grpSpMkLst>
            <pc:docMk/>
            <pc:sldMk cId="1086513846" sldId="2141411464"/>
            <ac:grpSpMk id="24" creationId="{38293AEE-2B11-41BD-9F6D-6DDE94C5F214}"/>
          </ac:grpSpMkLst>
        </pc:grpChg>
        <pc:grpChg chg="mod">
          <ac:chgData name="VENTER, Wendy" userId="c0669ad9-b3e8-40cc-ac16-4ce7248a352d" providerId="ADAL" clId="{3319C262-054C-40B7-ADC7-AB0D4D21D95E}" dt="2022-03-13T10:43:37.297" v="8488"/>
          <ac:grpSpMkLst>
            <pc:docMk/>
            <pc:sldMk cId="1086513846" sldId="2141411464"/>
            <ac:grpSpMk id="25" creationId="{2BE84B13-B687-4DB8-AEA3-1EEFF42D7411}"/>
          </ac:grpSpMkLst>
        </pc:grpChg>
      </pc:sldChg>
      <pc:sldChg chg="modSp add mod">
        <pc:chgData name="VENTER, Wendy" userId="c0669ad9-b3e8-40cc-ac16-4ce7248a352d" providerId="ADAL" clId="{3319C262-054C-40B7-ADC7-AB0D4D21D95E}" dt="2022-03-13T11:52:54.912" v="9065" actId="20577"/>
        <pc:sldMkLst>
          <pc:docMk/>
          <pc:sldMk cId="203436929" sldId="2141411468"/>
        </pc:sldMkLst>
        <pc:spChg chg="mod">
          <ac:chgData name="VENTER, Wendy" userId="c0669ad9-b3e8-40cc-ac16-4ce7248a352d" providerId="ADAL" clId="{3319C262-054C-40B7-ADC7-AB0D4D21D95E}" dt="2022-03-13T10:20:10.219" v="8136" actId="20577"/>
          <ac:spMkLst>
            <pc:docMk/>
            <pc:sldMk cId="203436929" sldId="2141411468"/>
            <ac:spMk id="2" creationId="{60616D82-F325-480B-8150-6FD1337281A2}"/>
          </ac:spMkLst>
        </pc:spChg>
        <pc:spChg chg="mod">
          <ac:chgData name="VENTER, Wendy" userId="c0669ad9-b3e8-40cc-ac16-4ce7248a352d" providerId="ADAL" clId="{3319C262-054C-40B7-ADC7-AB0D4D21D95E}" dt="2022-03-13T11:52:54.912" v="9065" actId="20577"/>
          <ac:spMkLst>
            <pc:docMk/>
            <pc:sldMk cId="203436929" sldId="2141411468"/>
            <ac:spMk id="3" creationId="{9705724E-AEFA-42D0-A20E-DEF93FDE6F55}"/>
          </ac:spMkLst>
        </pc:spChg>
      </pc:sldChg>
      <pc:sldChg chg="new del">
        <pc:chgData name="VENTER, Wendy" userId="c0669ad9-b3e8-40cc-ac16-4ce7248a352d" providerId="ADAL" clId="{3319C262-054C-40B7-ADC7-AB0D4D21D95E}" dt="2022-03-13T10:19:53.642" v="8119" actId="47"/>
        <pc:sldMkLst>
          <pc:docMk/>
          <pc:sldMk cId="3941244706" sldId="2141411468"/>
        </pc:sldMkLst>
      </pc:sldChg>
      <pc:sldChg chg="add del">
        <pc:chgData name="VENTER, Wendy" userId="c0669ad9-b3e8-40cc-ac16-4ce7248a352d" providerId="ADAL" clId="{3319C262-054C-40B7-ADC7-AB0D4D21D95E}" dt="2022-03-13T10:25:48.110" v="8366"/>
        <pc:sldMkLst>
          <pc:docMk/>
          <pc:sldMk cId="737356158" sldId="2141411469"/>
        </pc:sldMkLst>
      </pc:sldChg>
      <pc:sldChg chg="add">
        <pc:chgData name="VENTER, Wendy" userId="c0669ad9-b3e8-40cc-ac16-4ce7248a352d" providerId="ADAL" clId="{3319C262-054C-40B7-ADC7-AB0D4D21D95E}" dt="2022-03-13T10:59:22.996" v="8612"/>
        <pc:sldMkLst>
          <pc:docMk/>
          <pc:sldMk cId="1047856320" sldId="2141411469"/>
        </pc:sldMkLst>
      </pc:sldChg>
      <pc:sldChg chg="new del">
        <pc:chgData name="VENTER, Wendy" userId="c0669ad9-b3e8-40cc-ac16-4ce7248a352d" providerId="ADAL" clId="{3319C262-054C-40B7-ADC7-AB0D4D21D95E}" dt="2022-03-13T10:50:47.473" v="8599" actId="47"/>
        <pc:sldMkLst>
          <pc:docMk/>
          <pc:sldMk cId="3892138484" sldId="2141411469"/>
        </pc:sldMkLst>
      </pc:sldChg>
      <pc:sldChg chg="modSp add mod">
        <pc:chgData name="VENTER, Wendy" userId="c0669ad9-b3e8-40cc-ac16-4ce7248a352d" providerId="ADAL" clId="{3319C262-054C-40B7-ADC7-AB0D4D21D95E}" dt="2022-03-13T11:02:06.182" v="8665" actId="20577"/>
        <pc:sldMkLst>
          <pc:docMk/>
          <pc:sldMk cId="848002226" sldId="2141411470"/>
        </pc:sldMkLst>
        <pc:spChg chg="mod">
          <ac:chgData name="VENTER, Wendy" userId="c0669ad9-b3e8-40cc-ac16-4ce7248a352d" providerId="ADAL" clId="{3319C262-054C-40B7-ADC7-AB0D4D21D95E}" dt="2022-03-13T11:02:06.182" v="8665" actId="20577"/>
          <ac:spMkLst>
            <pc:docMk/>
            <pc:sldMk cId="848002226" sldId="2141411470"/>
            <ac:spMk id="2" creationId="{3776BB58-1139-474C-AF04-337D6AEFB4B6}"/>
          </ac:spMkLst>
        </pc:spChg>
      </pc:sldChg>
      <pc:sldChg chg="add">
        <pc:chgData name="VENTER, Wendy" userId="c0669ad9-b3e8-40cc-ac16-4ce7248a352d" providerId="ADAL" clId="{3319C262-054C-40B7-ADC7-AB0D4D21D95E}" dt="2022-03-13T11:10:15.827" v="8667"/>
        <pc:sldMkLst>
          <pc:docMk/>
          <pc:sldMk cId="2609285936" sldId="2141411471"/>
        </pc:sldMkLst>
      </pc:sldChg>
      <pc:sldChg chg="delSp modSp add mod">
        <pc:chgData name="VENTER, Wendy" userId="c0669ad9-b3e8-40cc-ac16-4ce7248a352d" providerId="ADAL" clId="{3319C262-054C-40B7-ADC7-AB0D4D21D95E}" dt="2022-03-13T11:13:01.687" v="8692" actId="6549"/>
        <pc:sldMkLst>
          <pc:docMk/>
          <pc:sldMk cId="1342065957" sldId="2141411472"/>
        </pc:sldMkLst>
        <pc:spChg chg="mod">
          <ac:chgData name="VENTER, Wendy" userId="c0669ad9-b3e8-40cc-ac16-4ce7248a352d" providerId="ADAL" clId="{3319C262-054C-40B7-ADC7-AB0D4D21D95E}" dt="2022-03-13T11:13:01.687" v="8692" actId="6549"/>
          <ac:spMkLst>
            <pc:docMk/>
            <pc:sldMk cId="1342065957" sldId="2141411472"/>
            <ac:spMk id="3" creationId="{4BD35FD9-2FB8-A247-B3E7-AEC46E2F34DF}"/>
          </ac:spMkLst>
        </pc:spChg>
        <pc:grpChg chg="del">
          <ac:chgData name="VENTER, Wendy" userId="c0669ad9-b3e8-40cc-ac16-4ce7248a352d" providerId="ADAL" clId="{3319C262-054C-40B7-ADC7-AB0D4D21D95E}" dt="2022-03-13T11:12:13.121" v="8670" actId="478"/>
          <ac:grpSpMkLst>
            <pc:docMk/>
            <pc:sldMk cId="1342065957" sldId="2141411472"/>
            <ac:grpSpMk id="5" creationId="{FABA6051-492E-4920-864A-6699226CF47B}"/>
          </ac:grpSpMkLst>
        </pc:grpChg>
      </pc:sldChg>
      <pc:sldChg chg="addSp delSp modSp new mod">
        <pc:chgData name="VENTER, Wendy" userId="c0669ad9-b3e8-40cc-ac16-4ce7248a352d" providerId="ADAL" clId="{3319C262-054C-40B7-ADC7-AB0D4D21D95E}" dt="2022-03-13T11:23:55.260" v="8947" actId="14100"/>
        <pc:sldMkLst>
          <pc:docMk/>
          <pc:sldMk cId="2235211229" sldId="2141411473"/>
        </pc:sldMkLst>
        <pc:spChg chg="del">
          <ac:chgData name="VENTER, Wendy" userId="c0669ad9-b3e8-40cc-ac16-4ce7248a352d" providerId="ADAL" clId="{3319C262-054C-40B7-ADC7-AB0D4D21D95E}" dt="2022-03-13T11:21:50.106" v="8894" actId="478"/>
          <ac:spMkLst>
            <pc:docMk/>
            <pc:sldMk cId="2235211229" sldId="2141411473"/>
            <ac:spMk id="2" creationId="{B7C03E6D-5FE1-4A4A-BF14-BFE0B28B2DCA}"/>
          </ac:spMkLst>
        </pc:spChg>
        <pc:spChg chg="del">
          <ac:chgData name="VENTER, Wendy" userId="c0669ad9-b3e8-40cc-ac16-4ce7248a352d" providerId="ADAL" clId="{3319C262-054C-40B7-ADC7-AB0D4D21D95E}" dt="2022-03-13T11:21:48.394" v="8893" actId="478"/>
          <ac:spMkLst>
            <pc:docMk/>
            <pc:sldMk cId="2235211229" sldId="2141411473"/>
            <ac:spMk id="3" creationId="{2C98160A-9986-4CEC-B0FB-AD3F1C2E58F1}"/>
          </ac:spMkLst>
        </pc:spChg>
        <pc:spChg chg="mod">
          <ac:chgData name="VENTER, Wendy" userId="c0669ad9-b3e8-40cc-ac16-4ce7248a352d" providerId="ADAL" clId="{3319C262-054C-40B7-ADC7-AB0D4D21D95E}" dt="2022-03-13T11:21:06.602" v="8890" actId="27636"/>
          <ac:spMkLst>
            <pc:docMk/>
            <pc:sldMk cId="2235211229" sldId="2141411473"/>
            <ac:spMk id="4" creationId="{BB80848B-888F-4C4B-AEB7-9640BB8D2E5D}"/>
          </ac:spMkLst>
        </pc:spChg>
        <pc:spChg chg="add mod">
          <ac:chgData name="VENTER, Wendy" userId="c0669ad9-b3e8-40cc-ac16-4ce7248a352d" providerId="ADAL" clId="{3319C262-054C-40B7-ADC7-AB0D4D21D95E}" dt="2022-03-13T11:21:54.202" v="8895" actId="1076"/>
          <ac:spMkLst>
            <pc:docMk/>
            <pc:sldMk cId="2235211229" sldId="2141411473"/>
            <ac:spMk id="6" creationId="{10E1113B-0AB1-4536-9B02-8853D999D411}"/>
          </ac:spMkLst>
        </pc:spChg>
        <pc:spChg chg="add mod">
          <ac:chgData name="VENTER, Wendy" userId="c0669ad9-b3e8-40cc-ac16-4ce7248a352d" providerId="ADAL" clId="{3319C262-054C-40B7-ADC7-AB0D4D21D95E}" dt="2022-03-13T11:23:55.260" v="8947" actId="14100"/>
          <ac:spMkLst>
            <pc:docMk/>
            <pc:sldMk cId="2235211229" sldId="2141411473"/>
            <ac:spMk id="8" creationId="{83C9DB55-2B75-49C7-8F42-AF704B356EE4}"/>
          </ac:spMkLst>
        </pc:spChg>
        <pc:picChg chg="add del mod modCrop">
          <ac:chgData name="VENTER, Wendy" userId="c0669ad9-b3e8-40cc-ac16-4ce7248a352d" providerId="ADAL" clId="{3319C262-054C-40B7-ADC7-AB0D4D21D95E}" dt="2022-03-13T11:23:43.990" v="8945" actId="1076"/>
          <ac:picMkLst>
            <pc:docMk/>
            <pc:sldMk cId="2235211229" sldId="2141411473"/>
            <ac:picMk id="7" creationId="{3A5810BF-5056-49BB-B3DC-3405CA08E0DF}"/>
          </ac:picMkLst>
        </pc:picChg>
      </pc:sldChg>
      <pc:sldChg chg="addSp delSp modSp new mod">
        <pc:chgData name="VENTER, Wendy" userId="c0669ad9-b3e8-40cc-ac16-4ce7248a352d" providerId="ADAL" clId="{3319C262-054C-40B7-ADC7-AB0D4D21D95E}" dt="2022-03-13T11:33:11.340" v="8987" actId="1076"/>
        <pc:sldMkLst>
          <pc:docMk/>
          <pc:sldMk cId="4053225262" sldId="2141411474"/>
        </pc:sldMkLst>
        <pc:spChg chg="del">
          <ac:chgData name="VENTER, Wendy" userId="c0669ad9-b3e8-40cc-ac16-4ce7248a352d" providerId="ADAL" clId="{3319C262-054C-40B7-ADC7-AB0D4D21D95E}" dt="2022-03-13T11:29:59.155" v="8967" actId="478"/>
          <ac:spMkLst>
            <pc:docMk/>
            <pc:sldMk cId="4053225262" sldId="2141411474"/>
            <ac:spMk id="2" creationId="{A083A419-A216-4580-AAFE-1F540BD6E3EA}"/>
          </ac:spMkLst>
        </pc:spChg>
        <pc:spChg chg="del">
          <ac:chgData name="VENTER, Wendy" userId="c0669ad9-b3e8-40cc-ac16-4ce7248a352d" providerId="ADAL" clId="{3319C262-054C-40B7-ADC7-AB0D4D21D95E}" dt="2022-03-13T11:30:02.340" v="8968" actId="478"/>
          <ac:spMkLst>
            <pc:docMk/>
            <pc:sldMk cId="4053225262" sldId="2141411474"/>
            <ac:spMk id="3" creationId="{065D93DD-2919-4913-9D1A-715534E5D5C5}"/>
          </ac:spMkLst>
        </pc:spChg>
        <pc:spChg chg="mod">
          <ac:chgData name="VENTER, Wendy" userId="c0669ad9-b3e8-40cc-ac16-4ce7248a352d" providerId="ADAL" clId="{3319C262-054C-40B7-ADC7-AB0D4D21D95E}" dt="2022-03-13T11:28:25.481" v="8955" actId="27636"/>
          <ac:spMkLst>
            <pc:docMk/>
            <pc:sldMk cId="4053225262" sldId="2141411474"/>
            <ac:spMk id="4" creationId="{822EB582-94CA-46FC-A512-9F47A23380A5}"/>
          </ac:spMkLst>
        </pc:spChg>
        <pc:spChg chg="add mod">
          <ac:chgData name="VENTER, Wendy" userId="c0669ad9-b3e8-40cc-ac16-4ce7248a352d" providerId="ADAL" clId="{3319C262-054C-40B7-ADC7-AB0D4D21D95E}" dt="2022-03-13T11:33:11.340" v="8987" actId="1076"/>
          <ac:spMkLst>
            <pc:docMk/>
            <pc:sldMk cId="4053225262" sldId="2141411474"/>
            <ac:spMk id="12" creationId="{60DDE775-B621-446D-A578-185D30619DDB}"/>
          </ac:spMkLst>
        </pc:spChg>
        <pc:picChg chg="add del mod">
          <ac:chgData name="VENTER, Wendy" userId="c0669ad9-b3e8-40cc-ac16-4ce7248a352d" providerId="ADAL" clId="{3319C262-054C-40B7-ADC7-AB0D4D21D95E}" dt="2022-03-13T11:26:55.188" v="8952" actId="478"/>
          <ac:picMkLst>
            <pc:docMk/>
            <pc:sldMk cId="4053225262" sldId="2141411474"/>
            <ac:picMk id="6" creationId="{C07C415C-CF8E-4F7E-A9DF-D2C01ED73C3F}"/>
          </ac:picMkLst>
        </pc:picChg>
        <pc:picChg chg="add mod modCrop">
          <ac:chgData name="VENTER, Wendy" userId="c0669ad9-b3e8-40cc-ac16-4ce7248a352d" providerId="ADAL" clId="{3319C262-054C-40B7-ADC7-AB0D4D21D95E}" dt="2022-03-13T11:33:01.362" v="8984" actId="1076"/>
          <ac:picMkLst>
            <pc:docMk/>
            <pc:sldMk cId="4053225262" sldId="2141411474"/>
            <ac:picMk id="8" creationId="{F351FEDD-9ECE-4F0F-94FE-F7DDB232B5B5}"/>
          </ac:picMkLst>
        </pc:picChg>
        <pc:picChg chg="add mod modCrop">
          <ac:chgData name="VENTER, Wendy" userId="c0669ad9-b3e8-40cc-ac16-4ce7248a352d" providerId="ADAL" clId="{3319C262-054C-40B7-ADC7-AB0D4D21D95E}" dt="2022-03-13T11:32:39.815" v="8982" actId="14100"/>
          <ac:picMkLst>
            <pc:docMk/>
            <pc:sldMk cId="4053225262" sldId="2141411474"/>
            <ac:picMk id="9" creationId="{6F06F41C-A7D7-4AF5-98AE-71C437BFC6DD}"/>
          </ac:picMkLst>
        </pc:picChg>
        <pc:picChg chg="add mod">
          <ac:chgData name="VENTER, Wendy" userId="c0669ad9-b3e8-40cc-ac16-4ce7248a352d" providerId="ADAL" clId="{3319C262-054C-40B7-ADC7-AB0D4D21D95E}" dt="2022-03-13T11:32:17.733" v="8980" actId="14100"/>
          <ac:picMkLst>
            <pc:docMk/>
            <pc:sldMk cId="4053225262" sldId="2141411474"/>
            <ac:picMk id="11" creationId="{58EDA36A-5E00-45C4-9957-97480A21D984}"/>
          </ac:picMkLst>
        </pc:picChg>
      </pc:sldChg>
      <pc:sldMasterChg chg="delSldLayout">
        <pc:chgData name="VENTER, Wendy" userId="c0669ad9-b3e8-40cc-ac16-4ce7248a352d" providerId="ADAL" clId="{3319C262-054C-40B7-ADC7-AB0D4D21D95E}" dt="2022-03-13T06:58:57.315" v="6473" actId="2696"/>
        <pc:sldMasterMkLst>
          <pc:docMk/>
          <pc:sldMasterMk cId="1718406036" sldId="2147483699"/>
        </pc:sldMasterMkLst>
        <pc:sldLayoutChg chg="del">
          <pc:chgData name="VENTER, Wendy" userId="c0669ad9-b3e8-40cc-ac16-4ce7248a352d" providerId="ADAL" clId="{3319C262-054C-40B7-ADC7-AB0D4D21D95E}" dt="2022-03-13T06:58:57.315" v="6473" actId="2696"/>
          <pc:sldLayoutMkLst>
            <pc:docMk/>
            <pc:sldMasterMk cId="1718406036" sldId="2147483699"/>
            <pc:sldLayoutMk cId="2638878666" sldId="214748371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329B07-2A7B-4627-B7A5-ACEE8D96FC90}" type="datetimeFigureOut">
              <a:rPr lang="en-US" smtClean="0"/>
              <a:t>4/29/2022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16680-9B87-48DD-8F89-5DC997830C42}" type="slidenum">
              <a:rPr lang="en-US" smtClean="0"/>
              <a:t>‹#›</a:t>
            </a:fld>
            <a:endParaRPr lang="en-US"/>
          </a:p>
        </p:txBody>
      </p:sp>
    </p:spTree>
    <p:extLst>
      <p:ext uri="{BB962C8B-B14F-4D97-AF65-F5344CB8AC3E}">
        <p14:creationId xmlns:p14="http://schemas.microsoft.com/office/powerpoint/2010/main" val="97924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a:t>
            </a:fld>
            <a:endParaRPr lang="en-US"/>
          </a:p>
        </p:txBody>
      </p:sp>
    </p:spTree>
    <p:extLst>
      <p:ext uri="{BB962C8B-B14F-4D97-AF65-F5344CB8AC3E}">
        <p14:creationId xmlns:p14="http://schemas.microsoft.com/office/powerpoint/2010/main" val="1184407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dirty="0"/>
              <a:t>Currently available questionnaires in modules 1, 2 and 4 use a facility audit method with interviews and observation to collect data. </a:t>
            </a:r>
          </a:p>
          <a:p>
            <a:pPr marL="171450" indent="-171450" algn="just">
              <a:buFont typeface="Arial" panose="020B0604020202020204" pitchFamily="34" charset="0"/>
              <a:buChar char="•"/>
            </a:pPr>
            <a:r>
              <a:rPr lang="en-US" sz="900" dirty="0"/>
              <a:t>Module 3 uses record </a:t>
            </a:r>
            <a:r>
              <a:rPr lang="en-US" sz="900"/>
              <a:t>reviews.</a:t>
            </a:r>
          </a:p>
          <a:p>
            <a:pPr marL="171450" indent="-171450" algn="just">
              <a:buFont typeface="Arial" panose="020B0604020202020204" pitchFamily="34" charset="0"/>
              <a:buChar char="•"/>
            </a:pPr>
            <a:r>
              <a:rPr lang="en-US" sz="900"/>
              <a:t>Explain about quality of care questions in facility audit questionnaire</a:t>
            </a:r>
          </a:p>
          <a:p>
            <a:pPr marL="171450" indent="-171450">
              <a:buFont typeface="Arial" panose="020B0604020202020204" pitchFamily="34" charset="0"/>
              <a:buChar char="•"/>
            </a:pPr>
            <a:r>
              <a:rPr lang="en-US" sz="900"/>
              <a:t>The HHFA has standard questionnaires for each of the 4 modules. </a:t>
            </a:r>
          </a:p>
          <a:p>
            <a:pPr marL="171450" indent="-171450">
              <a:buFont typeface="Arial" panose="020B0604020202020204" pitchFamily="34" charset="0"/>
              <a:buChar char="•"/>
            </a:pPr>
            <a:r>
              <a:rPr lang="en-US" sz="900"/>
              <a:t>Within each module, there are different types of questionnaires, based on the types of questions included: Core questions represent the basic information needed; Additional questions are used when more detail is wanted. </a:t>
            </a:r>
          </a:p>
          <a:p>
            <a:pPr marL="171450" indent="-171450">
              <a:buFont typeface="Arial" panose="020B0604020202020204" pitchFamily="34" charset="0"/>
              <a:buChar char="•"/>
            </a:pPr>
            <a:r>
              <a:rPr lang="en-US" sz="900"/>
              <a:t>A country can choose to implement only one module, or several modules. When more than one module will be implemented, the combined questionnaire is used, as it integrates the questions from all the modules to facilitate data collection.</a:t>
            </a:r>
          </a:p>
          <a:p>
            <a:pPr marL="171450" indent="-171450" algn="just">
              <a:buFont typeface="Arial" panose="020B0604020202020204" pitchFamily="34" charset="0"/>
              <a:buChar char="•"/>
            </a:pPr>
            <a:endParaRPr lang="en-GB" sz="900" dirty="0"/>
          </a:p>
        </p:txBody>
      </p:sp>
      <p:sp>
        <p:nvSpPr>
          <p:cNvPr id="4" name="Slide Number Placeholder 3"/>
          <p:cNvSpPr>
            <a:spLocks noGrp="1"/>
          </p:cNvSpPr>
          <p:nvPr>
            <p:ph type="sldNum" sz="quarter" idx="5"/>
          </p:nvPr>
        </p:nvSpPr>
        <p:spPr/>
        <p:txBody>
          <a:bodyPr/>
          <a:lstStyle/>
          <a:p>
            <a:fld id="{32416680-9B87-48DD-8F89-5DC997830C42}" type="slidenum">
              <a:rPr lang="en-US" smtClean="0"/>
              <a:t>10</a:t>
            </a:fld>
            <a:endParaRPr lang="en-US"/>
          </a:p>
        </p:txBody>
      </p:sp>
    </p:spTree>
    <p:extLst>
      <p:ext uri="{BB962C8B-B14F-4D97-AF65-F5344CB8AC3E}">
        <p14:creationId xmlns:p14="http://schemas.microsoft.com/office/powerpoint/2010/main" val="2586903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a:solidFill>
                  <a:schemeClr val="tx1"/>
                </a:solidFill>
                <a:effectLst/>
                <a:latin typeface="+mn-lt"/>
                <a:ea typeface="+mn-ea"/>
                <a:cs typeface="+mn-cs"/>
              </a:rPr>
              <a:t>The combined questionnaire integrates and organizes the questions from the different modules in a way that makes it easy to collect data in the facility, so that data collectors don’t have to go back to the same staff multiple times to ask questions from different sections of the questionnaire. </a:t>
            </a:r>
          </a:p>
          <a:p>
            <a:pPr marL="171450" indent="-171450" algn="just">
              <a:buFont typeface="Arial" panose="020B0604020202020204" pitchFamily="34" charset="0"/>
              <a:buChar char="•"/>
            </a:pPr>
            <a:endParaRPr lang="en-GB" sz="900" dirty="0"/>
          </a:p>
        </p:txBody>
      </p:sp>
      <p:sp>
        <p:nvSpPr>
          <p:cNvPr id="4" name="Slide Number Placeholder 3"/>
          <p:cNvSpPr>
            <a:spLocks noGrp="1"/>
          </p:cNvSpPr>
          <p:nvPr>
            <p:ph type="sldNum" sz="quarter" idx="5"/>
          </p:nvPr>
        </p:nvSpPr>
        <p:spPr/>
        <p:txBody>
          <a:bodyPr/>
          <a:lstStyle/>
          <a:p>
            <a:fld id="{32416680-9B87-48DD-8F89-5DC997830C42}" type="slidenum">
              <a:rPr lang="en-US" smtClean="0"/>
              <a:t>11</a:t>
            </a:fld>
            <a:endParaRPr lang="en-US"/>
          </a:p>
        </p:txBody>
      </p:sp>
    </p:spTree>
    <p:extLst>
      <p:ext uri="{BB962C8B-B14F-4D97-AF65-F5344CB8AC3E}">
        <p14:creationId xmlns:p14="http://schemas.microsoft.com/office/powerpoint/2010/main" val="2322809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endParaRPr lang="en-GB" sz="900" dirty="0"/>
          </a:p>
        </p:txBody>
      </p:sp>
      <p:sp>
        <p:nvSpPr>
          <p:cNvPr id="4" name="Slide Number Placeholder 3"/>
          <p:cNvSpPr>
            <a:spLocks noGrp="1"/>
          </p:cNvSpPr>
          <p:nvPr>
            <p:ph type="sldNum" sz="quarter" idx="5"/>
          </p:nvPr>
        </p:nvSpPr>
        <p:spPr/>
        <p:txBody>
          <a:bodyPr/>
          <a:lstStyle/>
          <a:p>
            <a:fld id="{32416680-9B87-48DD-8F89-5DC997830C42}" type="slidenum">
              <a:rPr lang="en-US" smtClean="0"/>
              <a:t>12</a:t>
            </a:fld>
            <a:endParaRPr lang="en-US"/>
          </a:p>
        </p:txBody>
      </p:sp>
    </p:spTree>
    <p:extLst>
      <p:ext uri="{BB962C8B-B14F-4D97-AF65-F5344CB8AC3E}">
        <p14:creationId xmlns:p14="http://schemas.microsoft.com/office/powerpoint/2010/main" val="2351368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13</a:t>
            </a:fld>
            <a:endParaRPr lang="en-GB"/>
          </a:p>
        </p:txBody>
      </p:sp>
    </p:spTree>
    <p:extLst>
      <p:ext uri="{BB962C8B-B14F-4D97-AF65-F5344CB8AC3E}">
        <p14:creationId xmlns:p14="http://schemas.microsoft.com/office/powerpoint/2010/main" val="1926841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dirty="0" err="1"/>
              <a:t>CSPro</a:t>
            </a:r>
            <a:r>
              <a:rPr lang="en-US" sz="900" dirty="0"/>
              <a:t> is a software package developed by the US Census Bureau specifically for surveys.</a:t>
            </a:r>
          </a:p>
          <a:p>
            <a:pPr marL="171450" indent="-171450" algn="just">
              <a:buFont typeface="Arial" panose="020B0604020202020204" pitchFamily="34" charset="0"/>
              <a:buChar char="•"/>
            </a:pPr>
            <a:r>
              <a:rPr lang="en-US" sz="900" dirty="0"/>
              <a:t>HHFA data are collected on tablets using the HHFA </a:t>
            </a:r>
            <a:r>
              <a:rPr lang="en-US" sz="900" dirty="0" err="1"/>
              <a:t>CSPro</a:t>
            </a:r>
            <a:r>
              <a:rPr lang="en-US" sz="900" dirty="0"/>
              <a:t> tool that contains the questionnaire.</a:t>
            </a:r>
          </a:p>
          <a:p>
            <a:pPr marL="171450" indent="-171450" algn="just">
              <a:buFont typeface="Arial" panose="020B0604020202020204" pitchFamily="34" charset="0"/>
              <a:buChar char="•"/>
            </a:pPr>
            <a:r>
              <a:rPr lang="en-US" sz="900" dirty="0"/>
              <a:t>Its very easy to use. </a:t>
            </a:r>
          </a:p>
          <a:p>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14</a:t>
            </a:fld>
            <a:endParaRPr lang="en-US"/>
          </a:p>
        </p:txBody>
      </p:sp>
    </p:spTree>
    <p:extLst>
      <p:ext uri="{BB962C8B-B14F-4D97-AF65-F5344CB8AC3E}">
        <p14:creationId xmlns:p14="http://schemas.microsoft.com/office/powerpoint/2010/main" val="3651534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All the HHFA questionnaires are programmed into the HHFA electronic data collection tool – this is an application created for the HHFA using the </a:t>
            </a:r>
            <a:r>
              <a:rPr lang="en-US" dirty="0" err="1"/>
              <a:t>CSPro</a:t>
            </a:r>
            <a:r>
              <a:rPr lang="en-US" dirty="0"/>
              <a:t> software package. </a:t>
            </a:r>
          </a:p>
          <a:p>
            <a:pPr marL="171450" indent="-171450">
              <a:buFont typeface="Arial" panose="020B0604020202020204" pitchFamily="34" charset="0"/>
              <a:buChar char="•"/>
            </a:pPr>
            <a:r>
              <a:rPr lang="en-US" dirty="0" err="1"/>
              <a:t>CSPro</a:t>
            </a:r>
            <a:r>
              <a:rPr lang="en-US" dirty="0"/>
              <a:t> is an open source software package developed by the US Census Bureau.</a:t>
            </a:r>
          </a:p>
          <a:p>
            <a:pPr marL="171450" indent="-171450">
              <a:buFont typeface="Arial" panose="020B0604020202020204" pitchFamily="34" charset="0"/>
              <a:buChar char="•"/>
            </a:pPr>
            <a:r>
              <a:rPr lang="en-US" dirty="0"/>
              <a:t>The </a:t>
            </a:r>
            <a:r>
              <a:rPr lang="en-US" dirty="0" err="1"/>
              <a:t>CSPro</a:t>
            </a:r>
            <a:r>
              <a:rPr lang="en-US" dirty="0"/>
              <a:t> tool is loaded onto mobile phones or tablets on which the data collectors then complete the questionnaire. </a:t>
            </a:r>
          </a:p>
          <a:p>
            <a:pPr marL="171450" indent="-171450">
              <a:buFont typeface="Arial" panose="020B0604020202020204" pitchFamily="34" charset="0"/>
              <a:buChar char="•"/>
            </a:pPr>
            <a:r>
              <a:rPr lang="en-US" dirty="0"/>
              <a:t>The completed questionnaires are uploaded to a dedicated HHFA server that the country sets up to collate all the HHFA data for processing.</a:t>
            </a: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15</a:t>
            </a:fld>
            <a:endParaRPr lang="en-GB"/>
          </a:p>
        </p:txBody>
      </p:sp>
    </p:spTree>
    <p:extLst>
      <p:ext uri="{BB962C8B-B14F-4D97-AF65-F5344CB8AC3E}">
        <p14:creationId xmlns:p14="http://schemas.microsoft.com/office/powerpoint/2010/main" val="201996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16</a:t>
            </a:fld>
            <a:endParaRPr lang="en-GB"/>
          </a:p>
        </p:txBody>
      </p:sp>
    </p:spTree>
    <p:extLst>
      <p:ext uri="{BB962C8B-B14F-4D97-AF65-F5344CB8AC3E}">
        <p14:creationId xmlns:p14="http://schemas.microsoft.com/office/powerpoint/2010/main" val="10896687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dirty="0"/>
              <a:t>The data analysis platform is a software app that was specially built for the HHFA.</a:t>
            </a:r>
          </a:p>
          <a:p>
            <a:pPr marL="171450" indent="-171450" algn="just">
              <a:buFont typeface="Arial" panose="020B0604020202020204" pitchFamily="34" charset="0"/>
              <a:buChar char="•"/>
            </a:pPr>
            <a:r>
              <a:rPr lang="en-US" sz="900" dirty="0"/>
              <a:t>When data collection is complete, the data are exported from </a:t>
            </a:r>
            <a:r>
              <a:rPr lang="en-US" sz="900" dirty="0" err="1"/>
              <a:t>CSPro</a:t>
            </a:r>
            <a:r>
              <a:rPr lang="en-US" sz="900" dirty="0"/>
              <a:t> and uploaded to the data analysis platform.</a:t>
            </a:r>
          </a:p>
          <a:p>
            <a:pPr marL="171450" indent="-171450" algn="just">
              <a:buFont typeface="Arial" panose="020B0604020202020204" pitchFamily="34" charset="0"/>
              <a:buChar char="•"/>
            </a:pPr>
            <a:r>
              <a:rPr lang="en-US" sz="900" dirty="0"/>
              <a:t>The platform automatically calculates the indicators and produces tables, graphs and a report outline. </a:t>
            </a:r>
          </a:p>
          <a:p>
            <a:pPr marL="171450" indent="-171450" algn="just">
              <a:buFont typeface="Arial" panose="020B0604020202020204" pitchFamily="34" charset="0"/>
              <a:buChar char="•"/>
            </a:pPr>
            <a:r>
              <a:rPr lang="en-US" sz="900" dirty="0"/>
              <a:t>This means that you don’t need any specialized statistical software or statistical expertise.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However, if the country prefers, they can export the data to any statistical software of their choice (e.g., Stata, SPSS) to conduct the analysis.</a:t>
            </a:r>
          </a:p>
          <a:p>
            <a:pPr marL="171450" indent="-171450">
              <a:buFont typeface="Arial" panose="020B0604020202020204" pitchFamily="34" charset="0"/>
              <a:buChar char="•"/>
            </a:pPr>
            <a:endParaRPr lang="en-US" sz="900" dirty="0"/>
          </a:p>
        </p:txBody>
      </p:sp>
      <p:sp>
        <p:nvSpPr>
          <p:cNvPr id="4" name="Slide Number Placeholder 3"/>
          <p:cNvSpPr>
            <a:spLocks noGrp="1"/>
          </p:cNvSpPr>
          <p:nvPr>
            <p:ph type="sldNum" sz="quarter" idx="5"/>
          </p:nvPr>
        </p:nvSpPr>
        <p:spPr/>
        <p:txBody>
          <a:bodyPr/>
          <a:lstStyle/>
          <a:p>
            <a:fld id="{32416680-9B87-48DD-8F89-5DC997830C42}" type="slidenum">
              <a:rPr lang="en-US" smtClean="0"/>
              <a:t>17</a:t>
            </a:fld>
            <a:endParaRPr lang="en-US"/>
          </a:p>
        </p:txBody>
      </p:sp>
    </p:spTree>
    <p:extLst>
      <p:ext uri="{BB962C8B-B14F-4D97-AF65-F5344CB8AC3E}">
        <p14:creationId xmlns:p14="http://schemas.microsoft.com/office/powerpoint/2010/main" val="8934221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The platform and the reports it produces are organized according to the same groups as used in the indicator platform: with Dimensions, Areas, Sub-areas, Tables and Indicators.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latin typeface="+mn-lt"/>
                <a:ea typeface="+mn-ea"/>
                <a:cs typeface="+mn-cs"/>
              </a:rPr>
              <a:t>The platform must be adapted according to the country needs before uploading the completed survey data set. </a:t>
            </a:r>
          </a:p>
          <a:p>
            <a:pPr marL="171450" indent="-171450">
              <a:buFont typeface="Arial" panose="020B0604020202020204" pitchFamily="34" charset="0"/>
              <a:buChar char="•"/>
            </a:pPr>
            <a:r>
              <a:rPr lang="en-US" sz="900" kern="1200" dirty="0">
                <a:solidFill>
                  <a:schemeClr val="tx1"/>
                </a:solidFill>
                <a:latin typeface="+mn-lt"/>
                <a:ea typeface="+mn-ea"/>
                <a:cs typeface="+mn-cs"/>
              </a:rPr>
              <a:t>This means modifying or adding country-specific indicators and tables, based on changes to the questionnaire. </a:t>
            </a:r>
          </a:p>
          <a:p>
            <a:pPr marL="171450" indent="-171450">
              <a:buFont typeface="Arial" panose="020B0604020202020204" pitchFamily="34" charset="0"/>
              <a:buChar char="•"/>
            </a:pPr>
            <a:r>
              <a:rPr lang="en-US" sz="900" kern="1200" dirty="0">
                <a:solidFill>
                  <a:schemeClr val="tx1"/>
                </a:solidFill>
                <a:latin typeface="+mn-lt"/>
                <a:ea typeface="+mn-ea"/>
                <a:cs typeface="+mn-cs"/>
              </a:rPr>
              <a:t>(We can organize a separate session for the country data management team to receive an orientation on how to adapt and use the analysis platform.)</a:t>
            </a:r>
            <a:endParaRPr lang="en-GB" sz="9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32416680-9B87-48DD-8F89-5DC997830C42}" type="slidenum">
              <a:rPr lang="en-US" smtClean="0"/>
              <a:t>18</a:t>
            </a:fld>
            <a:endParaRPr lang="en-US"/>
          </a:p>
        </p:txBody>
      </p:sp>
    </p:spTree>
    <p:extLst>
      <p:ext uri="{BB962C8B-B14F-4D97-AF65-F5344CB8AC3E}">
        <p14:creationId xmlns:p14="http://schemas.microsoft.com/office/powerpoint/2010/main" val="2766826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e06b16d30f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ge06b16d30f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550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a:t>
            </a:fld>
            <a:endParaRPr lang="en-US"/>
          </a:p>
        </p:txBody>
      </p:sp>
    </p:spTree>
    <p:extLst>
      <p:ext uri="{BB962C8B-B14F-4D97-AF65-F5344CB8AC3E}">
        <p14:creationId xmlns:p14="http://schemas.microsoft.com/office/powerpoint/2010/main" val="34932599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e06b16d30f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ge06b16d30f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90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21</a:t>
            </a:fld>
            <a:endParaRPr lang="en-GB"/>
          </a:p>
        </p:txBody>
      </p:sp>
    </p:spTree>
    <p:extLst>
      <p:ext uri="{BB962C8B-B14F-4D97-AF65-F5344CB8AC3E}">
        <p14:creationId xmlns:p14="http://schemas.microsoft.com/office/powerpoint/2010/main" val="2180334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Data interpretation is a crucial but often neglected part of the survey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An HHFA is a complex survey </a:t>
            </a:r>
            <a:r>
              <a:rPr lang="en-US" dirty="0">
                <a:sym typeface="Wingdings" pitchFamily="2" charset="2"/>
              </a:rPr>
              <a:t> substantial investment --&gt; it is important to make the best use of the data collected</a:t>
            </a:r>
            <a:endParaRPr lang="en-US" dirty="0"/>
          </a:p>
          <a:p>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22</a:t>
            </a:fld>
            <a:endParaRPr lang="en-US"/>
          </a:p>
        </p:txBody>
      </p:sp>
    </p:spTree>
    <p:extLst>
      <p:ext uri="{BB962C8B-B14F-4D97-AF65-F5344CB8AC3E}">
        <p14:creationId xmlns:p14="http://schemas.microsoft.com/office/powerpoint/2010/main" val="9156388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HHFA provides detailed data that is useful for individual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However, focusing only on specific indicators and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 in isolation from the other components of health services, can result in important patterns in the data being missed, and relationships between indicators of different service areas being overlooked. Furthermore, common problems that require a unified strategy may be missed. The resulting picture risks being narrow or even distorted. For example, analysts who focus only on malaria will not understand the issues that they have in common with other service areas (e.g., a weak supply system, lack of in-service training, poor measures of infection prevention and control, etc.).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AD4AB4CD-9F3E-CF4F-8C14-3E731BFE2805}" type="slidenum">
              <a:rPr lang="en-US" smtClean="0"/>
              <a:t>23</a:t>
            </a:fld>
            <a:endParaRPr lang="en-US"/>
          </a:p>
        </p:txBody>
      </p:sp>
    </p:spTree>
    <p:extLst>
      <p:ext uri="{BB962C8B-B14F-4D97-AF65-F5344CB8AC3E}">
        <p14:creationId xmlns:p14="http://schemas.microsoft.com/office/powerpoint/2010/main" val="11162847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important that the interpretation process includes both detailed programme-specific perspectives as well as a comprehensive overview perspective. </a:t>
            </a:r>
          </a:p>
          <a:p>
            <a:r>
              <a:rPr lang="en-GB" sz="1200" dirty="0">
                <a:effectLst/>
                <a:latin typeface="Times New Roman" panose="02020603050405020304" pitchFamily="18" charset="0"/>
                <a:ea typeface="Times New Roman" panose="02020603050405020304" pitchFamily="18" charset="0"/>
              </a:rPr>
              <a:t>In India, six blind men were asked to describe an elephant. Since each blind man was located at a different part of the animal’s body, they produced ten different descriptions of the elephantine system. Each claimed to have a unique understanding of the system, and an argument ensued. The argument could only be resolved when a man who was able to see explained the situation to them.</a:t>
            </a:r>
            <a:endParaRPr lang="en-GB" sz="1200" b="1" kern="1200" dirty="0">
              <a:solidFill>
                <a:schemeClr val="tx1"/>
              </a:solidFill>
              <a:effectLst/>
              <a:latin typeface="+mn-lt"/>
              <a:ea typeface="+mn-ea"/>
              <a:cs typeface="+mn-cs"/>
            </a:endParaRP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The Blind Men and the Elephant</a:t>
            </a:r>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By John Godfrey Saxe (1816-1887), based on an old Indian parable</a:t>
            </a:r>
            <a:endParaRPr lang="en-GB" sz="1200" kern="1200" dirty="0">
              <a:solidFill>
                <a:schemeClr val="tx1"/>
              </a:solidFill>
              <a:effectLst/>
              <a:latin typeface="+mn-lt"/>
              <a:ea typeface="+mn-ea"/>
              <a:cs typeface="+mn-cs"/>
            </a:endParaRPr>
          </a:p>
          <a:p>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It was six men of </a:t>
            </a:r>
            <a:r>
              <a:rPr lang="en-GB" sz="1200" kern="1200" dirty="0" err="1">
                <a:solidFill>
                  <a:schemeClr val="tx1"/>
                </a:solidFill>
                <a:effectLst/>
                <a:latin typeface="+mn-lt"/>
                <a:ea typeface="+mn-ea"/>
                <a:cs typeface="+mn-cs"/>
              </a:rPr>
              <a:t>Indostan</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To learning much inclined,</a:t>
            </a:r>
          </a:p>
          <a:p>
            <a:r>
              <a:rPr lang="en-GB" sz="1200" kern="1200" dirty="0">
                <a:solidFill>
                  <a:schemeClr val="tx1"/>
                </a:solidFill>
                <a:effectLst/>
                <a:latin typeface="+mn-lt"/>
                <a:ea typeface="+mn-ea"/>
                <a:cs typeface="+mn-cs"/>
              </a:rPr>
              <a:t>Who went to see the Elephant </a:t>
            </a:r>
          </a:p>
          <a:p>
            <a:r>
              <a:rPr lang="en-GB" sz="1200" kern="1200" dirty="0">
                <a:solidFill>
                  <a:schemeClr val="tx1"/>
                </a:solidFill>
                <a:effectLst/>
                <a:latin typeface="+mn-lt"/>
                <a:ea typeface="+mn-ea"/>
                <a:cs typeface="+mn-cs"/>
              </a:rPr>
              <a:t>(Though all of them were blind),</a:t>
            </a:r>
          </a:p>
          <a:p>
            <a:r>
              <a:rPr lang="en-GB" sz="1200" kern="1200" dirty="0">
                <a:solidFill>
                  <a:schemeClr val="tx1"/>
                </a:solidFill>
                <a:effectLst/>
                <a:latin typeface="+mn-lt"/>
                <a:ea typeface="+mn-ea"/>
                <a:cs typeface="+mn-cs"/>
              </a:rPr>
              <a:t>That each by observation </a:t>
            </a:r>
          </a:p>
          <a:p>
            <a:r>
              <a:rPr lang="en-GB" sz="1200" kern="1200" dirty="0">
                <a:solidFill>
                  <a:schemeClr val="tx1"/>
                </a:solidFill>
                <a:effectLst/>
                <a:latin typeface="+mn-lt"/>
                <a:ea typeface="+mn-ea"/>
                <a:cs typeface="+mn-cs"/>
              </a:rPr>
              <a:t>Might satisfy his mind</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The First approached the Elephant, </a:t>
            </a:r>
          </a:p>
          <a:p>
            <a:r>
              <a:rPr lang="en-GB" sz="1200" kern="1200" dirty="0">
                <a:solidFill>
                  <a:schemeClr val="tx1"/>
                </a:solidFill>
                <a:effectLst/>
                <a:latin typeface="+mn-lt"/>
                <a:ea typeface="+mn-ea"/>
                <a:cs typeface="+mn-cs"/>
              </a:rPr>
              <a:t>And happening to fall</a:t>
            </a:r>
          </a:p>
          <a:p>
            <a:r>
              <a:rPr lang="en-GB" sz="1200" kern="1200" dirty="0">
                <a:solidFill>
                  <a:schemeClr val="tx1"/>
                </a:solidFill>
                <a:effectLst/>
                <a:latin typeface="+mn-lt"/>
                <a:ea typeface="+mn-ea"/>
                <a:cs typeface="+mn-cs"/>
              </a:rPr>
              <a:t>Against his broad and sturdy side, </a:t>
            </a:r>
          </a:p>
          <a:p>
            <a:r>
              <a:rPr lang="en-GB" sz="1200" kern="1200" dirty="0">
                <a:solidFill>
                  <a:schemeClr val="tx1"/>
                </a:solidFill>
                <a:effectLst/>
                <a:latin typeface="+mn-lt"/>
                <a:ea typeface="+mn-ea"/>
                <a:cs typeface="+mn-cs"/>
              </a:rPr>
              <a:t>At once began to bawl:</a:t>
            </a:r>
          </a:p>
          <a:p>
            <a:r>
              <a:rPr lang="en-GB" sz="1200" kern="1200" dirty="0">
                <a:solidFill>
                  <a:schemeClr val="tx1"/>
                </a:solidFill>
                <a:effectLst/>
                <a:latin typeface="+mn-lt"/>
                <a:ea typeface="+mn-ea"/>
                <a:cs typeface="+mn-cs"/>
              </a:rPr>
              <a:t>“God bless me! but the Elephant </a:t>
            </a:r>
          </a:p>
          <a:p>
            <a:r>
              <a:rPr lang="en-GB" sz="1200" kern="1200" dirty="0">
                <a:solidFill>
                  <a:schemeClr val="tx1"/>
                </a:solidFill>
                <a:effectLst/>
                <a:latin typeface="+mn-lt"/>
                <a:ea typeface="+mn-ea"/>
                <a:cs typeface="+mn-cs"/>
              </a:rPr>
              <a:t>Is very like a wall!”</a:t>
            </a:r>
          </a:p>
          <a:p>
            <a:r>
              <a:rPr lang="en-GB" sz="1200" kern="1200" dirty="0">
                <a:solidFill>
                  <a:schemeClr val="tx1"/>
                </a:solidFill>
                <a:effectLst/>
                <a:latin typeface="+mn-lt"/>
                <a:ea typeface="+mn-ea"/>
                <a:cs typeface="+mn-cs"/>
              </a:rPr>
              <a:t>The Second, feeling of the tusk, </a:t>
            </a:r>
          </a:p>
          <a:p>
            <a:r>
              <a:rPr lang="en-GB" sz="1200" kern="1200" dirty="0">
                <a:solidFill>
                  <a:schemeClr val="tx1"/>
                </a:solidFill>
                <a:effectLst/>
                <a:latin typeface="+mn-lt"/>
                <a:ea typeface="+mn-ea"/>
                <a:cs typeface="+mn-cs"/>
              </a:rPr>
              <a:t>Cried, “Ho! what have we here</a:t>
            </a:r>
          </a:p>
          <a:p>
            <a:r>
              <a:rPr lang="en-GB" sz="1200" kern="1200" dirty="0">
                <a:solidFill>
                  <a:schemeClr val="tx1"/>
                </a:solidFill>
                <a:effectLst/>
                <a:latin typeface="+mn-lt"/>
                <a:ea typeface="+mn-ea"/>
                <a:cs typeface="+mn-cs"/>
              </a:rPr>
              <a:t>So very round and smooth and sharp? </a:t>
            </a:r>
          </a:p>
          <a:p>
            <a:r>
              <a:rPr lang="en-GB" sz="1200" kern="1200" dirty="0">
                <a:solidFill>
                  <a:schemeClr val="tx1"/>
                </a:solidFill>
                <a:effectLst/>
                <a:latin typeface="+mn-lt"/>
                <a:ea typeface="+mn-ea"/>
                <a:cs typeface="+mn-cs"/>
              </a:rPr>
              <a:t>To me ’tis mighty clear</a:t>
            </a:r>
          </a:p>
          <a:p>
            <a:r>
              <a:rPr lang="en-GB" sz="1200" kern="1200" dirty="0">
                <a:solidFill>
                  <a:schemeClr val="tx1"/>
                </a:solidFill>
                <a:effectLst/>
                <a:latin typeface="+mn-lt"/>
                <a:ea typeface="+mn-ea"/>
                <a:cs typeface="+mn-cs"/>
              </a:rPr>
              <a:t>This wonder of an Elephant </a:t>
            </a:r>
          </a:p>
          <a:p>
            <a:r>
              <a:rPr lang="en-GB" sz="1200" kern="1200" dirty="0">
                <a:solidFill>
                  <a:schemeClr val="tx1"/>
                </a:solidFill>
                <a:effectLst/>
                <a:latin typeface="+mn-lt"/>
                <a:ea typeface="+mn-ea"/>
                <a:cs typeface="+mn-cs"/>
              </a:rPr>
              <a:t>Is very like a spear!”</a:t>
            </a:r>
          </a:p>
          <a:p>
            <a:r>
              <a:rPr lang="en-GB" sz="1200" kern="1200" dirty="0">
                <a:solidFill>
                  <a:schemeClr val="tx1"/>
                </a:solidFill>
                <a:effectLst/>
                <a:latin typeface="+mn-lt"/>
                <a:ea typeface="+mn-ea"/>
                <a:cs typeface="+mn-cs"/>
              </a:rPr>
              <a:t>The Third approached the animal, </a:t>
            </a:r>
          </a:p>
          <a:p>
            <a:r>
              <a:rPr lang="en-GB" sz="1200" kern="1200" dirty="0">
                <a:solidFill>
                  <a:schemeClr val="tx1"/>
                </a:solidFill>
                <a:effectLst/>
                <a:latin typeface="+mn-lt"/>
                <a:ea typeface="+mn-ea"/>
                <a:cs typeface="+mn-cs"/>
              </a:rPr>
              <a:t>And happening to take</a:t>
            </a:r>
          </a:p>
          <a:p>
            <a:r>
              <a:rPr lang="en-GB" sz="1200" kern="1200" dirty="0">
                <a:solidFill>
                  <a:schemeClr val="tx1"/>
                </a:solidFill>
                <a:effectLst/>
                <a:latin typeface="+mn-lt"/>
                <a:ea typeface="+mn-ea"/>
                <a:cs typeface="+mn-cs"/>
              </a:rPr>
              <a:t>The squirming trunk within his hands, </a:t>
            </a:r>
          </a:p>
          <a:p>
            <a:r>
              <a:rPr lang="en-GB" sz="1200" kern="1200" dirty="0">
                <a:solidFill>
                  <a:schemeClr val="tx1"/>
                </a:solidFill>
                <a:effectLst/>
                <a:latin typeface="+mn-lt"/>
                <a:ea typeface="+mn-ea"/>
                <a:cs typeface="+mn-cs"/>
              </a:rPr>
              <a:t>Thus boldly up and </a:t>
            </a:r>
            <a:r>
              <a:rPr lang="en-GB" sz="1200" kern="1200" dirty="0" err="1">
                <a:solidFill>
                  <a:schemeClr val="tx1"/>
                </a:solidFill>
                <a:effectLst/>
                <a:latin typeface="+mn-lt"/>
                <a:ea typeface="+mn-ea"/>
                <a:cs typeface="+mn-cs"/>
              </a:rPr>
              <a:t>spake</a:t>
            </a:r>
            <a:r>
              <a:rPr lang="en-GB" sz="1200" kern="1200" dirty="0">
                <a:solidFill>
                  <a:schemeClr val="tx1"/>
                </a:solidFill>
                <a:effectLst/>
                <a:latin typeface="+mn-lt"/>
                <a:ea typeface="+mn-ea"/>
                <a:cs typeface="+mn-cs"/>
              </a:rPr>
              <a:t>:</a:t>
            </a:r>
          </a:p>
          <a:p>
            <a:r>
              <a:rPr lang="en-GB" sz="1200" kern="1200" dirty="0">
                <a:solidFill>
                  <a:schemeClr val="tx1"/>
                </a:solidFill>
                <a:effectLst/>
                <a:latin typeface="+mn-lt"/>
                <a:ea typeface="+mn-ea"/>
                <a:cs typeface="+mn-cs"/>
              </a:rPr>
              <a:t>“I see,” </a:t>
            </a:r>
            <a:r>
              <a:rPr lang="en-GB" sz="1200" kern="1200" dirty="0" err="1">
                <a:solidFill>
                  <a:schemeClr val="tx1"/>
                </a:solidFill>
                <a:effectLst/>
                <a:latin typeface="+mn-lt"/>
                <a:ea typeface="+mn-ea"/>
                <a:cs typeface="+mn-cs"/>
              </a:rPr>
              <a:t>quoth</a:t>
            </a:r>
            <a:r>
              <a:rPr lang="en-GB" sz="1200" kern="1200" dirty="0">
                <a:solidFill>
                  <a:schemeClr val="tx1"/>
                </a:solidFill>
                <a:effectLst/>
                <a:latin typeface="+mn-lt"/>
                <a:ea typeface="+mn-ea"/>
                <a:cs typeface="+mn-cs"/>
              </a:rPr>
              <a:t> he, “the Elephant </a:t>
            </a:r>
          </a:p>
          <a:p>
            <a:r>
              <a:rPr lang="en-GB" sz="1200" kern="1200" dirty="0">
                <a:solidFill>
                  <a:schemeClr val="tx1"/>
                </a:solidFill>
                <a:effectLst/>
                <a:latin typeface="+mn-lt"/>
                <a:ea typeface="+mn-ea"/>
                <a:cs typeface="+mn-cs"/>
              </a:rPr>
              <a:t>Is very like a snake!”</a:t>
            </a:r>
          </a:p>
          <a:p>
            <a:r>
              <a:rPr lang="en-GB" sz="1200" kern="1200" dirty="0">
                <a:solidFill>
                  <a:schemeClr val="tx1"/>
                </a:solidFill>
                <a:effectLst/>
                <a:latin typeface="+mn-lt"/>
                <a:ea typeface="+mn-ea"/>
                <a:cs typeface="+mn-cs"/>
              </a:rPr>
              <a:t>The Fourth reached out an eager hand, </a:t>
            </a:r>
          </a:p>
          <a:p>
            <a:r>
              <a:rPr lang="en-GB" sz="1200" kern="1200" dirty="0">
                <a:solidFill>
                  <a:schemeClr val="tx1"/>
                </a:solidFill>
                <a:effectLst/>
                <a:latin typeface="+mn-lt"/>
                <a:ea typeface="+mn-ea"/>
                <a:cs typeface="+mn-cs"/>
              </a:rPr>
              <a:t>And felt about the knee.</a:t>
            </a:r>
          </a:p>
          <a:p>
            <a:r>
              <a:rPr lang="en-GB" sz="1200" kern="1200" dirty="0">
                <a:solidFill>
                  <a:schemeClr val="tx1"/>
                </a:solidFill>
                <a:effectLst/>
                <a:latin typeface="+mn-lt"/>
                <a:ea typeface="+mn-ea"/>
                <a:cs typeface="+mn-cs"/>
              </a:rPr>
              <a:t>“What most this wondrous beast is like </a:t>
            </a:r>
          </a:p>
          <a:p>
            <a:r>
              <a:rPr lang="en-GB" sz="1200" kern="1200" dirty="0">
                <a:solidFill>
                  <a:schemeClr val="tx1"/>
                </a:solidFill>
                <a:effectLst/>
                <a:latin typeface="+mn-lt"/>
                <a:ea typeface="+mn-ea"/>
                <a:cs typeface="+mn-cs"/>
              </a:rPr>
              <a:t>Is mighty plain,” </a:t>
            </a:r>
            <a:r>
              <a:rPr lang="en-GB" sz="1200" kern="1200" dirty="0" err="1">
                <a:solidFill>
                  <a:schemeClr val="tx1"/>
                </a:solidFill>
                <a:effectLst/>
                <a:latin typeface="+mn-lt"/>
                <a:ea typeface="+mn-ea"/>
                <a:cs typeface="+mn-cs"/>
              </a:rPr>
              <a:t>quoth</a:t>
            </a:r>
            <a:r>
              <a:rPr lang="en-GB" sz="1200" kern="1200" dirty="0">
                <a:solidFill>
                  <a:schemeClr val="tx1"/>
                </a:solidFill>
                <a:effectLst/>
                <a:latin typeface="+mn-lt"/>
                <a:ea typeface="+mn-ea"/>
                <a:cs typeface="+mn-cs"/>
              </a:rPr>
              <a:t> he;</a:t>
            </a:r>
          </a:p>
          <a:p>
            <a:r>
              <a:rPr lang="en-GB" sz="1200" kern="1200" dirty="0">
                <a:solidFill>
                  <a:schemeClr val="tx1"/>
                </a:solidFill>
                <a:effectLst/>
                <a:latin typeface="+mn-lt"/>
                <a:ea typeface="+mn-ea"/>
                <a:cs typeface="+mn-cs"/>
              </a:rPr>
              <a:t>“ ‘Tis clear enough the Elephant </a:t>
            </a:r>
          </a:p>
          <a:p>
            <a:r>
              <a:rPr lang="en-GB" sz="1200" kern="1200" dirty="0">
                <a:solidFill>
                  <a:schemeClr val="tx1"/>
                </a:solidFill>
                <a:effectLst/>
                <a:latin typeface="+mn-lt"/>
                <a:ea typeface="+mn-ea"/>
                <a:cs typeface="+mn-cs"/>
              </a:rPr>
              <a:t>Is very like a tree!”</a:t>
            </a:r>
          </a:p>
          <a:p>
            <a:r>
              <a:rPr lang="en-GB" sz="1200" kern="1200" dirty="0">
                <a:solidFill>
                  <a:schemeClr val="tx1"/>
                </a:solidFill>
                <a:effectLst/>
                <a:latin typeface="+mn-lt"/>
                <a:ea typeface="+mn-ea"/>
                <a:cs typeface="+mn-cs"/>
              </a:rPr>
              <a:t>The Fifth, who chanced to touch the ear, </a:t>
            </a:r>
          </a:p>
          <a:p>
            <a:r>
              <a:rPr lang="en-GB" sz="1200" kern="1200" dirty="0">
                <a:solidFill>
                  <a:schemeClr val="tx1"/>
                </a:solidFill>
                <a:effectLst/>
                <a:latin typeface="+mn-lt"/>
                <a:ea typeface="+mn-ea"/>
                <a:cs typeface="+mn-cs"/>
              </a:rPr>
              <a:t>Said: “E’en the blindest man</a:t>
            </a:r>
          </a:p>
          <a:p>
            <a:r>
              <a:rPr lang="en-GB" sz="1200" kern="1200" dirty="0">
                <a:solidFill>
                  <a:schemeClr val="tx1"/>
                </a:solidFill>
                <a:effectLst/>
                <a:latin typeface="+mn-lt"/>
                <a:ea typeface="+mn-ea"/>
                <a:cs typeface="+mn-cs"/>
              </a:rPr>
              <a:t>Can tell what this resembles most; </a:t>
            </a:r>
          </a:p>
          <a:p>
            <a:r>
              <a:rPr lang="en-GB" sz="1200" kern="1200" dirty="0">
                <a:solidFill>
                  <a:schemeClr val="tx1"/>
                </a:solidFill>
                <a:effectLst/>
                <a:latin typeface="+mn-lt"/>
                <a:ea typeface="+mn-ea"/>
                <a:cs typeface="+mn-cs"/>
              </a:rPr>
              <a:t>Deny the fact who can</a:t>
            </a:r>
          </a:p>
          <a:p>
            <a:r>
              <a:rPr lang="en-GB" sz="1200" kern="1200" dirty="0">
                <a:solidFill>
                  <a:schemeClr val="tx1"/>
                </a:solidFill>
                <a:effectLst/>
                <a:latin typeface="+mn-lt"/>
                <a:ea typeface="+mn-ea"/>
                <a:cs typeface="+mn-cs"/>
              </a:rPr>
              <a:t>This marvel of an Elephant </a:t>
            </a:r>
          </a:p>
          <a:p>
            <a:r>
              <a:rPr lang="en-GB" sz="1200" kern="1200" dirty="0">
                <a:solidFill>
                  <a:schemeClr val="tx1"/>
                </a:solidFill>
                <a:effectLst/>
                <a:latin typeface="+mn-lt"/>
                <a:ea typeface="+mn-ea"/>
                <a:cs typeface="+mn-cs"/>
              </a:rPr>
              <a:t>Is very like a fan!”</a:t>
            </a:r>
          </a:p>
          <a:p>
            <a:r>
              <a:rPr lang="en-GB" sz="1200" kern="1200" dirty="0">
                <a:solidFill>
                  <a:schemeClr val="tx1"/>
                </a:solidFill>
                <a:effectLst/>
                <a:latin typeface="+mn-lt"/>
                <a:ea typeface="+mn-ea"/>
                <a:cs typeface="+mn-cs"/>
              </a:rPr>
              <a:t>The Sixth no sooner had begun </a:t>
            </a:r>
          </a:p>
          <a:p>
            <a:r>
              <a:rPr lang="en-GB" sz="1200" kern="1200" dirty="0">
                <a:solidFill>
                  <a:schemeClr val="tx1"/>
                </a:solidFill>
                <a:effectLst/>
                <a:latin typeface="+mn-lt"/>
                <a:ea typeface="+mn-ea"/>
                <a:cs typeface="+mn-cs"/>
              </a:rPr>
              <a:t>About the beast to grope,</a:t>
            </a:r>
          </a:p>
          <a:p>
            <a:r>
              <a:rPr lang="en-GB" sz="1200" kern="1200" dirty="0">
                <a:solidFill>
                  <a:schemeClr val="tx1"/>
                </a:solidFill>
                <a:effectLst/>
                <a:latin typeface="+mn-lt"/>
                <a:ea typeface="+mn-ea"/>
                <a:cs typeface="+mn-cs"/>
              </a:rPr>
              <a:t>Than, seizing on the swinging tail </a:t>
            </a:r>
          </a:p>
          <a:p>
            <a:r>
              <a:rPr lang="en-GB" sz="1200" kern="1200" dirty="0">
                <a:solidFill>
                  <a:schemeClr val="tx1"/>
                </a:solidFill>
                <a:effectLst/>
                <a:latin typeface="+mn-lt"/>
                <a:ea typeface="+mn-ea"/>
                <a:cs typeface="+mn-cs"/>
              </a:rPr>
              <a:t>That fell within his scope,</a:t>
            </a:r>
          </a:p>
          <a:p>
            <a:r>
              <a:rPr lang="en-GB" sz="1200" kern="1200" dirty="0">
                <a:solidFill>
                  <a:schemeClr val="tx1"/>
                </a:solidFill>
                <a:effectLst/>
                <a:latin typeface="+mn-lt"/>
                <a:ea typeface="+mn-ea"/>
                <a:cs typeface="+mn-cs"/>
              </a:rPr>
              <a:t>“I see,” </a:t>
            </a:r>
            <a:r>
              <a:rPr lang="en-GB" sz="1200" kern="1200" dirty="0" err="1">
                <a:solidFill>
                  <a:schemeClr val="tx1"/>
                </a:solidFill>
                <a:effectLst/>
                <a:latin typeface="+mn-lt"/>
                <a:ea typeface="+mn-ea"/>
                <a:cs typeface="+mn-cs"/>
              </a:rPr>
              <a:t>quoth</a:t>
            </a:r>
            <a:r>
              <a:rPr lang="en-GB" sz="1200" kern="1200" dirty="0">
                <a:solidFill>
                  <a:schemeClr val="tx1"/>
                </a:solidFill>
                <a:effectLst/>
                <a:latin typeface="+mn-lt"/>
                <a:ea typeface="+mn-ea"/>
                <a:cs typeface="+mn-cs"/>
              </a:rPr>
              <a:t> he, “the Elephant </a:t>
            </a:r>
          </a:p>
          <a:p>
            <a:r>
              <a:rPr lang="en-GB" sz="1200" kern="1200" dirty="0">
                <a:solidFill>
                  <a:schemeClr val="tx1"/>
                </a:solidFill>
                <a:effectLst/>
                <a:latin typeface="+mn-lt"/>
                <a:ea typeface="+mn-ea"/>
                <a:cs typeface="+mn-cs"/>
              </a:rPr>
              <a:t>Is very like a rope!”</a:t>
            </a:r>
          </a:p>
          <a:p>
            <a:r>
              <a:rPr lang="en-GB" sz="1200" kern="1200" dirty="0">
                <a:solidFill>
                  <a:schemeClr val="tx1"/>
                </a:solidFill>
                <a:effectLst/>
                <a:latin typeface="+mn-lt"/>
                <a:ea typeface="+mn-ea"/>
                <a:cs typeface="+mn-cs"/>
              </a:rPr>
              <a:t>And so these men of </a:t>
            </a:r>
            <a:r>
              <a:rPr lang="en-GB" sz="1200" kern="1200" dirty="0" err="1">
                <a:solidFill>
                  <a:schemeClr val="tx1"/>
                </a:solidFill>
                <a:effectLst/>
                <a:latin typeface="+mn-lt"/>
                <a:ea typeface="+mn-ea"/>
                <a:cs typeface="+mn-cs"/>
              </a:rPr>
              <a:t>Indostan</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Disputed loud and long,</a:t>
            </a:r>
          </a:p>
          <a:p>
            <a:r>
              <a:rPr lang="en-GB" sz="1200" kern="1200" dirty="0">
                <a:solidFill>
                  <a:schemeClr val="tx1"/>
                </a:solidFill>
                <a:effectLst/>
                <a:latin typeface="+mn-lt"/>
                <a:ea typeface="+mn-ea"/>
                <a:cs typeface="+mn-cs"/>
              </a:rPr>
              <a:t>Each in his own opinion </a:t>
            </a:r>
          </a:p>
          <a:p>
            <a:r>
              <a:rPr lang="en-GB" sz="1200" kern="1200" dirty="0">
                <a:solidFill>
                  <a:schemeClr val="tx1"/>
                </a:solidFill>
                <a:effectLst/>
                <a:latin typeface="+mn-lt"/>
                <a:ea typeface="+mn-ea"/>
                <a:cs typeface="+mn-cs"/>
              </a:rPr>
              <a:t>Exceeding stiff and strong,</a:t>
            </a:r>
          </a:p>
          <a:p>
            <a:r>
              <a:rPr lang="en-GB" sz="1200" kern="1200" dirty="0">
                <a:solidFill>
                  <a:schemeClr val="tx1"/>
                </a:solidFill>
                <a:effectLst/>
                <a:latin typeface="+mn-lt"/>
                <a:ea typeface="+mn-ea"/>
                <a:cs typeface="+mn-cs"/>
              </a:rPr>
              <a:t>Though each was partly in the right, </a:t>
            </a:r>
          </a:p>
          <a:p>
            <a:r>
              <a:rPr lang="en-GB" sz="1200" kern="1200" dirty="0">
                <a:solidFill>
                  <a:schemeClr val="tx1"/>
                </a:solidFill>
                <a:effectLst/>
                <a:latin typeface="+mn-lt"/>
                <a:ea typeface="+mn-ea"/>
                <a:cs typeface="+mn-cs"/>
              </a:rPr>
              <a:t>And all were in the wrong!</a:t>
            </a:r>
          </a:p>
          <a:p>
            <a:r>
              <a:rPr lang="en-GB" sz="1200" b="1" kern="1200" dirty="0">
                <a:solidFill>
                  <a:schemeClr val="tx1"/>
                </a:solidFill>
                <a:effectLst/>
                <a:latin typeface="+mn-lt"/>
                <a:ea typeface="+mn-ea"/>
                <a:cs typeface="+mn-cs"/>
              </a:rPr>
              <a:t>Moral:</a:t>
            </a:r>
            <a:r>
              <a:rPr lang="en-GB" sz="1200" kern="1200" dirty="0">
                <a:solidFill>
                  <a:schemeClr val="tx1"/>
                </a:solidFill>
                <a:effectLst/>
                <a:latin typeface="+mn-lt"/>
                <a:ea typeface="+mn-ea"/>
                <a:cs typeface="+mn-cs"/>
              </a:rPr>
              <a:t> </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So oft in </a:t>
            </a:r>
            <a:r>
              <a:rPr lang="en-GB" sz="1200" kern="1200" dirty="0" err="1">
                <a:solidFill>
                  <a:schemeClr val="tx1"/>
                </a:solidFill>
                <a:effectLst/>
                <a:latin typeface="+mn-lt"/>
                <a:ea typeface="+mn-ea"/>
                <a:cs typeface="+mn-cs"/>
              </a:rPr>
              <a:t>theologic</a:t>
            </a:r>
            <a:r>
              <a:rPr lang="en-GB" sz="1200" kern="1200" dirty="0">
                <a:solidFill>
                  <a:schemeClr val="tx1"/>
                </a:solidFill>
                <a:effectLst/>
                <a:latin typeface="+mn-lt"/>
                <a:ea typeface="+mn-ea"/>
                <a:cs typeface="+mn-cs"/>
              </a:rPr>
              <a:t> wars, </a:t>
            </a:r>
          </a:p>
          <a:p>
            <a:r>
              <a:rPr lang="en-GB" sz="1200" kern="1200" dirty="0">
                <a:solidFill>
                  <a:schemeClr val="tx1"/>
                </a:solidFill>
                <a:effectLst/>
                <a:latin typeface="+mn-lt"/>
                <a:ea typeface="+mn-ea"/>
                <a:cs typeface="+mn-cs"/>
              </a:rPr>
              <a:t>The disputants, I ween,</a:t>
            </a:r>
          </a:p>
          <a:p>
            <a:r>
              <a:rPr lang="en-GB" sz="1200" kern="1200" dirty="0">
                <a:solidFill>
                  <a:schemeClr val="tx1"/>
                </a:solidFill>
                <a:effectLst/>
                <a:latin typeface="+mn-lt"/>
                <a:ea typeface="+mn-ea"/>
                <a:cs typeface="+mn-cs"/>
              </a:rPr>
              <a:t>Rail on in utter ignorance </a:t>
            </a:r>
          </a:p>
          <a:p>
            <a:r>
              <a:rPr lang="en-GB" sz="1200" kern="1200" dirty="0">
                <a:solidFill>
                  <a:schemeClr val="tx1"/>
                </a:solidFill>
                <a:effectLst/>
                <a:latin typeface="+mn-lt"/>
                <a:ea typeface="+mn-ea"/>
                <a:cs typeface="+mn-cs"/>
              </a:rPr>
              <a:t>Of what each other mean,</a:t>
            </a:r>
          </a:p>
          <a:p>
            <a:r>
              <a:rPr lang="en-GB" sz="1200" kern="1200" dirty="0">
                <a:solidFill>
                  <a:schemeClr val="tx1"/>
                </a:solidFill>
                <a:effectLst/>
                <a:latin typeface="+mn-lt"/>
                <a:ea typeface="+mn-ea"/>
                <a:cs typeface="+mn-cs"/>
              </a:rPr>
              <a:t>And prate about an Elephant </a:t>
            </a:r>
          </a:p>
          <a:p>
            <a:r>
              <a:rPr lang="en-GB" sz="1200" kern="1200" dirty="0">
                <a:solidFill>
                  <a:schemeClr val="tx1"/>
                </a:solidFill>
                <a:effectLst/>
                <a:latin typeface="+mn-lt"/>
                <a:ea typeface="+mn-ea"/>
                <a:cs typeface="+mn-cs"/>
              </a:rPr>
              <a:t>Not one of them has seen!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AD4AB4CD-9F3E-CF4F-8C14-3E731BFE2805}" type="slidenum">
              <a:rPr lang="en-US" smtClean="0"/>
              <a:t>24</a:t>
            </a:fld>
            <a:endParaRPr lang="en-US"/>
          </a:p>
        </p:txBody>
      </p:sp>
    </p:spTree>
    <p:extLst>
      <p:ext uri="{BB962C8B-B14F-4D97-AF65-F5344CB8AC3E}">
        <p14:creationId xmlns:p14="http://schemas.microsoft.com/office/powerpoint/2010/main" val="36522334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00"/>
              </a:spcBef>
              <a:spcAft>
                <a:spcPts val="1200"/>
              </a:spcAft>
            </a:pPr>
            <a:r>
              <a:rPr lang="en-GB" dirty="0"/>
              <a:t>This slide shows the importance of looking at HHFA results comprehensively, across a range of services. </a:t>
            </a:r>
          </a:p>
          <a:p>
            <a:pPr>
              <a:lnSpc>
                <a:spcPct val="100000"/>
              </a:lnSpc>
              <a:spcBef>
                <a:spcPts val="600"/>
              </a:spcBef>
              <a:spcAft>
                <a:spcPts val="1200"/>
              </a:spcAft>
            </a:pPr>
            <a:r>
              <a:rPr lang="en-GB" dirty="0"/>
              <a:t>The country is doing well in terms of service availability for some key reproductive health and communicable disease services, but availability of NCD services is too low. This is especially significant given the high prevalence of raised blood pressure in the country. </a:t>
            </a:r>
          </a:p>
          <a:p>
            <a:endParaRPr lang="en-US" dirty="0"/>
          </a:p>
        </p:txBody>
      </p:sp>
      <p:sp>
        <p:nvSpPr>
          <p:cNvPr id="4" name="Slide Number Placeholder 3"/>
          <p:cNvSpPr>
            <a:spLocks noGrp="1"/>
          </p:cNvSpPr>
          <p:nvPr>
            <p:ph type="sldNum" sz="quarter" idx="5"/>
          </p:nvPr>
        </p:nvSpPr>
        <p:spPr/>
        <p:txBody>
          <a:bodyPr/>
          <a:lstStyle/>
          <a:p>
            <a:fld id="{AD4AB4CD-9F3E-CF4F-8C14-3E731BFE2805}" type="slidenum">
              <a:rPr lang="en-US" smtClean="0"/>
              <a:t>25</a:t>
            </a:fld>
            <a:endParaRPr lang="en-US"/>
          </a:p>
        </p:txBody>
      </p:sp>
    </p:spTree>
    <p:extLst>
      <p:ext uri="{BB962C8B-B14F-4D97-AF65-F5344CB8AC3E}">
        <p14:creationId xmlns:p14="http://schemas.microsoft.com/office/powerpoint/2010/main" val="29413531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Now we look at individual services in further detail:</a:t>
            </a:r>
          </a:p>
          <a:p>
            <a:r>
              <a:rPr lang="en-US" i="0" dirty="0"/>
              <a:t>In the same country, we have here the readiness index for the same set of services. The readiness index looks at a set of key items needed to deliver the service. </a:t>
            </a:r>
          </a:p>
          <a:p>
            <a:r>
              <a:rPr lang="en-US" i="0" dirty="0"/>
              <a:t>We can see that there are gaps for family planning services and, importantly, in items needed to deliver malaria services. This is a particularly important as malaria is the leading cause of death among children under 5 years of age. </a:t>
            </a:r>
          </a:p>
          <a:p>
            <a:r>
              <a:rPr lang="en-US" i="0" dirty="0"/>
              <a:t>In all these examples, further investigation is needed to understand the underlying reasons for the HHFA findings.</a:t>
            </a:r>
          </a:p>
          <a:p>
            <a:endParaRPr lang="en-US" dirty="0"/>
          </a:p>
        </p:txBody>
      </p:sp>
      <p:sp>
        <p:nvSpPr>
          <p:cNvPr id="4" name="Slide Number Placeholder 3"/>
          <p:cNvSpPr>
            <a:spLocks noGrp="1"/>
          </p:cNvSpPr>
          <p:nvPr>
            <p:ph type="sldNum" sz="quarter" idx="5"/>
          </p:nvPr>
        </p:nvSpPr>
        <p:spPr/>
        <p:txBody>
          <a:bodyPr/>
          <a:lstStyle/>
          <a:p>
            <a:fld id="{AD4AB4CD-9F3E-CF4F-8C14-3E731BFE2805}" type="slidenum">
              <a:rPr lang="en-US" smtClean="0"/>
              <a:t>26</a:t>
            </a:fld>
            <a:endParaRPr lang="en-US"/>
          </a:p>
        </p:txBody>
      </p:sp>
    </p:spTree>
    <p:extLst>
      <p:ext uri="{BB962C8B-B14F-4D97-AF65-F5344CB8AC3E}">
        <p14:creationId xmlns:p14="http://schemas.microsoft.com/office/powerpoint/2010/main" val="24263083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27</a:t>
            </a:fld>
            <a:endParaRPr lang="en-GB"/>
          </a:p>
        </p:txBody>
      </p:sp>
    </p:spTree>
    <p:extLst>
      <p:ext uri="{BB962C8B-B14F-4D97-AF65-F5344CB8AC3E}">
        <p14:creationId xmlns:p14="http://schemas.microsoft.com/office/powerpoint/2010/main" val="14616102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HHFA provides detailed data that is useful for individual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However, focusing only on specific indicators and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 in isolation from the other components of health services, can result in important patterns in the data being missed, and relationships between indicators of different service areas being overlooked. Furthermore, common problems that require a unified strategy may be missed. The resulting picture risks being narrow or even distorted. For example, analysts who focus only on malaria will not understand the issues that they have in common with other service areas (e.g., a weak supply system, lack of in-service training, poor measures of infection prevention and control, etc.).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AD4AB4CD-9F3E-CF4F-8C14-3E731BFE2805}" type="slidenum">
              <a:rPr lang="en-US" smtClean="0"/>
              <a:t>28</a:t>
            </a:fld>
            <a:endParaRPr lang="en-US"/>
          </a:p>
        </p:txBody>
      </p:sp>
    </p:spTree>
    <p:extLst>
      <p:ext uri="{BB962C8B-B14F-4D97-AF65-F5344CB8AC3E}">
        <p14:creationId xmlns:p14="http://schemas.microsoft.com/office/powerpoint/2010/main" val="40409882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29</a:t>
            </a:fld>
            <a:endParaRPr lang="en-US"/>
          </a:p>
        </p:txBody>
      </p:sp>
    </p:spTree>
    <p:extLst>
      <p:ext uri="{BB962C8B-B14F-4D97-AF65-F5344CB8AC3E}">
        <p14:creationId xmlns:p14="http://schemas.microsoft.com/office/powerpoint/2010/main" val="763873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a:t>
            </a:r>
            <a:r>
              <a:rPr lang="en-US"/>
              <a:t>slide show skey </a:t>
            </a:r>
            <a:r>
              <a:rPr lang="en-US" dirty="0"/>
              <a:t>steps in the survey process in the blue arrows, and in the yellow boxes, you can see the tools to support each </a:t>
            </a:r>
            <a:r>
              <a:rPr lang="en-US"/>
              <a:t>step.</a:t>
            </a:r>
          </a:p>
          <a:p>
            <a:pPr marL="171450" indent="-171450">
              <a:buFont typeface="Arial" panose="020B0604020202020204" pitchFamily="34" charset="0"/>
              <a:buChar char="•"/>
            </a:pPr>
            <a:r>
              <a:rPr lang="en-US" sz="1200"/>
              <a:t>The resource package is a set of tools and guidance to help country conduct high quality facility surveys. </a:t>
            </a:r>
          </a:p>
          <a:p>
            <a:pPr marL="171450" indent="-171450">
              <a:buFont typeface="Arial" panose="020B0604020202020204" pitchFamily="34" charset="0"/>
              <a:buChar char="•"/>
            </a:pPr>
            <a:r>
              <a:rPr lang="en-US" sz="1200"/>
              <a:t>1</a:t>
            </a:r>
            <a:r>
              <a:rPr lang="en-US" sz="1200" baseline="30000"/>
              <a:t>st</a:t>
            </a:r>
            <a:r>
              <a:rPr lang="en-US" sz="1200"/>
              <a:t>, there are the paper / Word questionnaires.</a:t>
            </a:r>
          </a:p>
          <a:p>
            <a:pPr marL="171450" indent="-171450">
              <a:buFont typeface="Arial" panose="020B0604020202020204" pitchFamily="34" charset="0"/>
              <a:buChar char="•"/>
            </a:pPr>
            <a:r>
              <a:rPr lang="en-US" sz="1200"/>
              <a:t>The questionnaires are programmed into a CSPro app that is used to collect the data on tablets or mobile phones.</a:t>
            </a:r>
          </a:p>
          <a:p>
            <a:pPr marL="171450" indent="-171450">
              <a:buFont typeface="Arial" panose="020B0604020202020204" pitchFamily="34" charset="0"/>
              <a:buChar char="•"/>
            </a:pPr>
            <a:r>
              <a:rPr lang="en-US" sz="1200"/>
              <a:t>After data collection has been completed, the data are uploaded into the HHFA data analysis platform. This platform automatically calculates the indicators and produces a draft report outline. </a:t>
            </a:r>
          </a:p>
          <a:p>
            <a:pPr marL="171450" indent="-171450">
              <a:buFont typeface="Arial" panose="020B0604020202020204" pitchFamily="34" charset="0"/>
              <a:buChar char="•"/>
            </a:pPr>
            <a:r>
              <a:rPr lang="en-US" sz="1200"/>
              <a:t>Linked to the questionnaires and the data analysis platform, is the indicator inventory, which is an electronic platform where you can see all the HHFA indicators .</a:t>
            </a:r>
          </a:p>
          <a:p>
            <a:pPr marL="171450" indent="-171450">
              <a:buFont typeface="Arial" panose="020B0604020202020204" pitchFamily="34" charset="0"/>
              <a:buChar char="•"/>
            </a:pPr>
            <a:r>
              <a:rPr lang="en-US" sz="1200"/>
              <a:t>There are also guidance documents that explain various aspects of the HHFA, as well as training materials for data collectors, data managers and teams that will do the analysis, interpretation and report writing. These are all currently in development but some will be available by the end of December or in January.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3</a:t>
            </a:fld>
            <a:endParaRPr lang="en-GB"/>
          </a:p>
        </p:txBody>
      </p:sp>
    </p:spTree>
    <p:extLst>
      <p:ext uri="{BB962C8B-B14F-4D97-AF65-F5344CB8AC3E}">
        <p14:creationId xmlns:p14="http://schemas.microsoft.com/office/powerpoint/2010/main" val="2110308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4</a:t>
            </a:fld>
            <a:endParaRPr lang="en-GB"/>
          </a:p>
        </p:txBody>
      </p:sp>
    </p:spTree>
    <p:extLst>
      <p:ext uri="{BB962C8B-B14F-4D97-AF65-F5344CB8AC3E}">
        <p14:creationId xmlns:p14="http://schemas.microsoft.com/office/powerpoint/2010/main" val="2449225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5</a:t>
            </a:fld>
            <a:endParaRPr lang="en-US"/>
          </a:p>
        </p:txBody>
      </p:sp>
    </p:spTree>
    <p:extLst>
      <p:ext uri="{BB962C8B-B14F-4D97-AF65-F5344CB8AC3E}">
        <p14:creationId xmlns:p14="http://schemas.microsoft.com/office/powerpoint/2010/main" val="1463550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6</a:t>
            </a:fld>
            <a:endParaRPr lang="en-US"/>
          </a:p>
        </p:txBody>
      </p:sp>
    </p:spTree>
    <p:extLst>
      <p:ext uri="{BB962C8B-B14F-4D97-AF65-F5344CB8AC3E}">
        <p14:creationId xmlns:p14="http://schemas.microsoft.com/office/powerpoint/2010/main" val="3442602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900" dirty="0"/>
              <a:t>All the HHFA indicators are found in the online HHFA indicator platform. The platform serves as a reference to help people understand the types of indicators that can be obtained through the HHFA and how they are organized. The indicators can also be downloaded as an Excel table.</a:t>
            </a:r>
          </a:p>
          <a:p>
            <a:pPr marL="171450" indent="-171450" algn="just">
              <a:buFont typeface="Arial" panose="020B0604020202020204" pitchFamily="34" charset="0"/>
              <a:buChar char="•"/>
            </a:pPr>
            <a:r>
              <a:rPr lang="en-US" sz="900" dirty="0"/>
              <a:t>If you would like to use the platform, you can click on “Instructions” to guide you through it. It is very easy to understand.</a:t>
            </a:r>
          </a:p>
          <a:p>
            <a:pPr marL="171450" indent="-171450" algn="just">
              <a:buFont typeface="Arial" panose="020B0604020202020204" pitchFamily="34" charset="0"/>
              <a:buChar char="•"/>
            </a:pPr>
            <a:r>
              <a:rPr lang="en-GB" sz="900" dirty="0"/>
              <a:t>The indicators are grouped into 5 main sections called Dimensions that broadly correspond to the modules. The 5</a:t>
            </a:r>
            <a:r>
              <a:rPr lang="en-GB" sz="900" baseline="30000" dirty="0"/>
              <a:t>th</a:t>
            </a:r>
            <a:r>
              <a:rPr lang="en-GB" sz="900" dirty="0"/>
              <a:t> dimension for Quality of Care is still being developed.</a:t>
            </a:r>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p:txBody>
      </p:sp>
      <p:sp>
        <p:nvSpPr>
          <p:cNvPr id="4" name="Slide Number Placeholder 3"/>
          <p:cNvSpPr>
            <a:spLocks noGrp="1"/>
          </p:cNvSpPr>
          <p:nvPr>
            <p:ph type="sldNum" sz="quarter" idx="5"/>
          </p:nvPr>
        </p:nvSpPr>
        <p:spPr/>
        <p:txBody>
          <a:bodyPr/>
          <a:lstStyle/>
          <a:p>
            <a:fld id="{32416680-9B87-48DD-8F89-5DC997830C42}" type="slidenum">
              <a:rPr lang="en-US" smtClean="0"/>
              <a:t>7</a:t>
            </a:fld>
            <a:endParaRPr lang="en-US"/>
          </a:p>
        </p:txBody>
      </p:sp>
    </p:spTree>
    <p:extLst>
      <p:ext uri="{BB962C8B-B14F-4D97-AF65-F5344CB8AC3E}">
        <p14:creationId xmlns:p14="http://schemas.microsoft.com/office/powerpoint/2010/main" val="1600837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8</a:t>
            </a:fld>
            <a:endParaRPr lang="en-GB"/>
          </a:p>
        </p:txBody>
      </p:sp>
    </p:spTree>
    <p:extLst>
      <p:ext uri="{BB962C8B-B14F-4D97-AF65-F5344CB8AC3E}">
        <p14:creationId xmlns:p14="http://schemas.microsoft.com/office/powerpoint/2010/main" val="3580538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9</a:t>
            </a:fld>
            <a:endParaRPr lang="en-US"/>
          </a:p>
        </p:txBody>
      </p:sp>
    </p:spTree>
    <p:extLst>
      <p:ext uri="{BB962C8B-B14F-4D97-AF65-F5344CB8AC3E}">
        <p14:creationId xmlns:p14="http://schemas.microsoft.com/office/powerpoint/2010/main" val="2400675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Ref idx="1001">
        <a:schemeClr val="bg2"/>
      </p:bgRef>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565BC84F-7DB7-8145-8176-B79865AB0FB9}"/>
              </a:ext>
            </a:extLst>
          </p:cNvPr>
          <p:cNvPicPr>
            <a:picLocks noChangeAspect="1"/>
          </p:cNvPicPr>
          <p:nvPr userDrawn="1"/>
        </p:nvPicPr>
        <p:blipFill>
          <a:blip r:embed="rId2"/>
          <a:stretch>
            <a:fillRect/>
          </a:stretch>
        </p:blipFill>
        <p:spPr>
          <a:xfrm>
            <a:off x="550863" y="1331479"/>
            <a:ext cx="2849336" cy="876719"/>
          </a:xfrm>
          <a:prstGeom prst="rect">
            <a:avLst/>
          </a:prstGeom>
        </p:spPr>
      </p:pic>
      <p:sp>
        <p:nvSpPr>
          <p:cNvPr id="4" name="Text Placeholder 12">
            <a:extLst>
              <a:ext uri="{FF2B5EF4-FFF2-40B4-BE49-F238E27FC236}">
                <a16:creationId xmlns:a16="http://schemas.microsoft.com/office/drawing/2014/main" id="{2EBFA58B-1957-F941-8328-FF54A18CFE1C}"/>
              </a:ext>
            </a:extLst>
          </p:cNvPr>
          <p:cNvSpPr>
            <a:spLocks noGrp="1"/>
          </p:cNvSpPr>
          <p:nvPr>
            <p:ph type="body" sz="quarter" idx="11" hasCustomPrompt="1"/>
          </p:nvPr>
        </p:nvSpPr>
        <p:spPr>
          <a:xfrm>
            <a:off x="459462" y="2783794"/>
            <a:ext cx="10737350" cy="513126"/>
          </a:xfrm>
          <a:prstGeom prst="rect">
            <a:avLst/>
          </a:prstGeom>
        </p:spPr>
        <p:txBody>
          <a:bodyPr/>
          <a:lstStyle>
            <a:lvl1pPr marL="0" indent="0">
              <a:lnSpc>
                <a:spcPct val="100000"/>
              </a:lnSpc>
              <a:spcBef>
                <a:spcPts val="0"/>
              </a:spcBef>
              <a:buNone/>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sp>
        <p:nvSpPr>
          <p:cNvPr id="6" name="Text Placeholder 12">
            <a:extLst>
              <a:ext uri="{FF2B5EF4-FFF2-40B4-BE49-F238E27FC236}">
                <a16:creationId xmlns:a16="http://schemas.microsoft.com/office/drawing/2014/main" id="{EB6328AE-B700-634D-A221-A54E30D0B798}"/>
              </a:ext>
            </a:extLst>
          </p:cNvPr>
          <p:cNvSpPr>
            <a:spLocks noGrp="1"/>
          </p:cNvSpPr>
          <p:nvPr>
            <p:ph type="body" sz="quarter" idx="12" hasCustomPrompt="1"/>
          </p:nvPr>
        </p:nvSpPr>
        <p:spPr>
          <a:xfrm>
            <a:off x="459462" y="3322274"/>
            <a:ext cx="10737350" cy="513126"/>
          </a:xfrm>
          <a:prstGeom prst="rect">
            <a:avLst/>
          </a:prstGeom>
        </p:spPr>
        <p:txBody>
          <a:bodyPr/>
          <a:lstStyle>
            <a:lvl1pPr marL="0" indent="0">
              <a:lnSpc>
                <a:spcPct val="100000"/>
              </a:lnSpc>
              <a:spcBef>
                <a:spcPts val="0"/>
              </a:spcBef>
              <a:buNone/>
              <a:defRPr sz="2800" b="1">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cxnSp>
        <p:nvCxnSpPr>
          <p:cNvPr id="7" name="Straight Arrow Connector 6">
            <a:extLst>
              <a:ext uri="{FF2B5EF4-FFF2-40B4-BE49-F238E27FC236}">
                <a16:creationId xmlns:a16="http://schemas.microsoft.com/office/drawing/2014/main" id="{1A673927-921E-8449-9AB2-61E2D1B6C5CC}"/>
              </a:ext>
            </a:extLst>
          </p:cNvPr>
          <p:cNvCxnSpPr>
            <a:cxnSpLocks/>
          </p:cNvCxnSpPr>
          <p:nvPr userDrawn="1"/>
        </p:nvCxnSpPr>
        <p:spPr>
          <a:xfrm>
            <a:off x="459462" y="2911644"/>
            <a:ext cx="0" cy="876584"/>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60BC40E-909F-0147-AC79-A54D7AE696FD}"/>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5853431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905829"/>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110909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59557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line title -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256" y="420960"/>
            <a:ext cx="3907751" cy="249383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5 line title</a:t>
            </a:r>
          </a:p>
          <a:p>
            <a:pPr lvl="0"/>
            <a:endParaRPr lang="en-US"/>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53079" y="3145700"/>
            <a:ext cx="2815725" cy="1162746"/>
          </a:xfrm>
          <a:prstGeom prst="rect">
            <a:avLst/>
          </a:prstGeom>
        </p:spPr>
        <p:txBody>
          <a:bodyPr/>
          <a:lstStyle>
            <a:lvl1pPr marL="0" indent="0">
              <a:lnSpc>
                <a:spcPct val="100000"/>
              </a:lnSpc>
              <a:spcBef>
                <a:spcPts val="0"/>
              </a:spcBef>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0" name="Straight Arrow Connector 9">
            <a:extLst>
              <a:ext uri="{FF2B5EF4-FFF2-40B4-BE49-F238E27FC236}">
                <a16:creationId xmlns:a16="http://schemas.microsoft.com/office/drawing/2014/main" id="{1F160E6C-C049-414C-87D1-B181BF437818}"/>
              </a:ext>
            </a:extLst>
          </p:cNvPr>
          <p:cNvCxnSpPr>
            <a:cxnSpLocks/>
          </p:cNvCxnSpPr>
          <p:nvPr userDrawn="1"/>
        </p:nvCxnSpPr>
        <p:spPr>
          <a:xfrm>
            <a:off x="433291" y="554760"/>
            <a:ext cx="0" cy="2045482"/>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9036FA59-B04D-1E45-B033-AC4B9A1F653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5655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4970" y="417757"/>
            <a:ext cx="3915544"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0913"/>
            <a:ext cx="3895225"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Oval 11">
            <a:extLst>
              <a:ext uri="{FF2B5EF4-FFF2-40B4-BE49-F238E27FC236}">
                <a16:creationId xmlns:a16="http://schemas.microsoft.com/office/drawing/2014/main" id="{13C9BF78-E0C1-D34D-A6AF-FA50A3B98573}"/>
              </a:ext>
            </a:extLst>
          </p:cNvPr>
          <p:cNvSpPr/>
          <p:nvPr userDrawn="1"/>
        </p:nvSpPr>
        <p:spPr>
          <a:xfrm>
            <a:off x="5625297" y="302646"/>
            <a:ext cx="2753176" cy="2753176"/>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526037" y="855190"/>
            <a:ext cx="4978076" cy="497807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617352" y="946505"/>
            <a:ext cx="4795447" cy="4795447"/>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1" name="Text Placeholder 8">
            <a:extLst>
              <a:ext uri="{FF2B5EF4-FFF2-40B4-BE49-F238E27FC236}">
                <a16:creationId xmlns:a16="http://schemas.microsoft.com/office/drawing/2014/main" id="{D782948B-9D9C-EE42-B6DE-6DAC7236028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8564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 1">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3182F51D-2F25-0049-B16C-CDD346F2828A}"/>
              </a:ext>
            </a:extLst>
          </p:cNvPr>
          <p:cNvSpPr/>
          <p:nvPr userDrawn="1"/>
        </p:nvSpPr>
        <p:spPr>
          <a:xfrm>
            <a:off x="2439778" y="1665288"/>
            <a:ext cx="5836735" cy="5836735"/>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8" name="Picture Placeholder 3">
            <a:extLst>
              <a:ext uri="{FF2B5EF4-FFF2-40B4-BE49-F238E27FC236}">
                <a16:creationId xmlns:a16="http://schemas.microsoft.com/office/drawing/2014/main" id="{C1421038-EBD4-9944-8F9A-C59723B6DA1C}"/>
              </a:ext>
            </a:extLst>
          </p:cNvPr>
          <p:cNvSpPr>
            <a:spLocks noGrp="1"/>
          </p:cNvSpPr>
          <p:nvPr>
            <p:ph type="pic" sz="quarter" idx="26" hasCustomPrompt="1"/>
          </p:nvPr>
        </p:nvSpPr>
        <p:spPr>
          <a:xfrm>
            <a:off x="-1643985" y="-757121"/>
            <a:ext cx="6794938" cy="6794938"/>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7" name="Rectangle 6">
            <a:extLst>
              <a:ext uri="{FF2B5EF4-FFF2-40B4-BE49-F238E27FC236}">
                <a16:creationId xmlns:a16="http://schemas.microsoft.com/office/drawing/2014/main" id="{B355BCAA-76DC-394A-B480-FA61872E7E15}"/>
              </a:ext>
            </a:extLst>
          </p:cNvPr>
          <p:cNvSpPr/>
          <p:nvPr userDrawn="1"/>
        </p:nvSpPr>
        <p:spPr>
          <a:xfrm rot="5400000">
            <a:off x="8488657" y="3152481"/>
            <a:ext cx="6858002" cy="5530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5938394" y="425070"/>
            <a:ext cx="5157977" cy="1026047"/>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quote</a:t>
            </a:r>
            <a:endParaRPr lang="en-US"/>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5938394" y="5540041"/>
            <a:ext cx="2111774" cy="1026046"/>
          </a:xfrm>
          <a:prstGeom prst="rect">
            <a:avLst/>
          </a:prstGeom>
        </p:spPr>
        <p:txBody>
          <a:bodyPr/>
          <a:lstStyle>
            <a:lvl1pPr marL="0" indent="0">
              <a:lnSpc>
                <a:spcPts val="20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Name</a:t>
            </a:r>
          </a:p>
          <a:p>
            <a:pPr lvl="0"/>
            <a:r>
              <a:rPr lang="en-US"/>
              <a:t>Place</a:t>
            </a:r>
          </a:p>
          <a:p>
            <a:pPr lvl="0"/>
            <a:r>
              <a:rPr lang="en-US"/>
              <a:t>Date</a:t>
            </a:r>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5579002" y="1196975"/>
            <a:ext cx="0" cy="5076825"/>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BBB6D524-2E88-0943-A73F-BF0927F04E9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58146" y="542668"/>
            <a:ext cx="420240" cy="363258"/>
          </a:xfrm>
          <a:prstGeom prst="rect">
            <a:avLst/>
          </a:prstGeom>
        </p:spPr>
      </p:pic>
      <p:sp>
        <p:nvSpPr>
          <p:cNvPr id="9" name="Oval 8">
            <a:extLst>
              <a:ext uri="{FF2B5EF4-FFF2-40B4-BE49-F238E27FC236}">
                <a16:creationId xmlns:a16="http://schemas.microsoft.com/office/drawing/2014/main" id="{74666660-689D-7846-9F17-35A33EC1DCF9}"/>
              </a:ext>
            </a:extLst>
          </p:cNvPr>
          <p:cNvSpPr/>
          <p:nvPr userDrawn="1"/>
        </p:nvSpPr>
        <p:spPr>
          <a:xfrm>
            <a:off x="-1751733" y="-847151"/>
            <a:ext cx="6993341" cy="699334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534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rot="5400000">
            <a:off x="-3155580" y="3151559"/>
            <a:ext cx="6858002" cy="5548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Oval 11">
            <a:extLst>
              <a:ext uri="{FF2B5EF4-FFF2-40B4-BE49-F238E27FC236}">
                <a16:creationId xmlns:a16="http://schemas.microsoft.com/office/drawing/2014/main" id="{13C9BF78-E0C1-D34D-A6AF-FA50A3B98573}"/>
              </a:ext>
            </a:extLst>
          </p:cNvPr>
          <p:cNvSpPr/>
          <p:nvPr userDrawn="1"/>
        </p:nvSpPr>
        <p:spPr>
          <a:xfrm>
            <a:off x="4138012" y="-2461351"/>
            <a:ext cx="5383321" cy="5383321"/>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096000" y="768160"/>
            <a:ext cx="7264072" cy="726407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197036" y="869196"/>
            <a:ext cx="7062001" cy="7062001"/>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9" name="Text Placeholder 12">
            <a:extLst>
              <a:ext uri="{FF2B5EF4-FFF2-40B4-BE49-F238E27FC236}">
                <a16:creationId xmlns:a16="http://schemas.microsoft.com/office/drawing/2014/main" id="{98083BA4-5A2D-0C4D-AC5E-AB19E4F73290}"/>
              </a:ext>
            </a:extLst>
          </p:cNvPr>
          <p:cNvSpPr>
            <a:spLocks noGrp="1"/>
          </p:cNvSpPr>
          <p:nvPr>
            <p:ph type="body" sz="quarter" idx="11" hasCustomPrompt="1"/>
          </p:nvPr>
        </p:nvSpPr>
        <p:spPr>
          <a:xfrm>
            <a:off x="2078233" y="420240"/>
            <a:ext cx="3893626" cy="4512690"/>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en-GB"/>
              <a:t>Click to edit pull quote</a:t>
            </a:r>
          </a:p>
        </p:txBody>
      </p:sp>
      <p:cxnSp>
        <p:nvCxnSpPr>
          <p:cNvPr id="20" name="Straight Arrow Connector 19">
            <a:extLst>
              <a:ext uri="{FF2B5EF4-FFF2-40B4-BE49-F238E27FC236}">
                <a16:creationId xmlns:a16="http://schemas.microsoft.com/office/drawing/2014/main" id="{9B5DBD22-8D90-BD48-9249-CECA6ADBDF42}"/>
              </a:ext>
            </a:extLst>
          </p:cNvPr>
          <p:cNvCxnSpPr>
            <a:cxnSpLocks/>
          </p:cNvCxnSpPr>
          <p:nvPr userDrawn="1"/>
        </p:nvCxnSpPr>
        <p:spPr>
          <a:xfrm>
            <a:off x="1739160" y="1212893"/>
            <a:ext cx="0" cy="5060907"/>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5BCDDE35-0E29-8042-A47F-55F1D9C4702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18304" y="552828"/>
            <a:ext cx="420240" cy="363258"/>
          </a:xfrm>
          <a:prstGeom prst="rect">
            <a:avLst/>
          </a:prstGeom>
        </p:spPr>
      </p:pic>
    </p:spTree>
    <p:extLst>
      <p:ext uri="{BB962C8B-B14F-4D97-AF65-F5344CB8AC3E}">
        <p14:creationId xmlns:p14="http://schemas.microsoft.com/office/powerpoint/2010/main" val="2302940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35EAD9-3212-8044-8439-79021BBA566E}"/>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A962A4C0-9818-1E44-8E49-B4C420001F90}"/>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4" name="Text Placeholder 12">
            <a:extLst>
              <a:ext uri="{FF2B5EF4-FFF2-40B4-BE49-F238E27FC236}">
                <a16:creationId xmlns:a16="http://schemas.microsoft.com/office/drawing/2014/main" id="{1908F508-6D8D-3346-B98B-54B679B28373}"/>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5" name="Text Placeholder 12">
            <a:extLst>
              <a:ext uri="{FF2B5EF4-FFF2-40B4-BE49-F238E27FC236}">
                <a16:creationId xmlns:a16="http://schemas.microsoft.com/office/drawing/2014/main" id="{4D8704E9-26D7-3042-8490-8566E4CEF746}"/>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A31A281F-3EB3-7441-9CDD-DE4A2FA0A34A}"/>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24912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522" y="419562"/>
            <a:ext cx="4147517" cy="115288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3" name="Picture Placeholder 2">
            <a:extLst>
              <a:ext uri="{FF2B5EF4-FFF2-40B4-BE49-F238E27FC236}">
                <a16:creationId xmlns:a16="http://schemas.microsoft.com/office/drawing/2014/main" id="{77FAEF90-C7A9-CA4D-9406-CFFFAE9B5124}"/>
              </a:ext>
            </a:extLst>
          </p:cNvPr>
          <p:cNvSpPr>
            <a:spLocks noGrp="1"/>
          </p:cNvSpPr>
          <p:nvPr>
            <p:ph type="pic" sz="quarter" idx="14" hasCustomPrompt="1"/>
          </p:nvPr>
        </p:nvSpPr>
        <p:spPr>
          <a:xfrm>
            <a:off x="6203952" y="549276"/>
            <a:ext cx="5437185" cy="5290692"/>
          </a:xfrm>
          <a:prstGeom prst="rect">
            <a:avLst/>
          </a:prstGeom>
          <a:solidFill>
            <a:schemeClr val="accent2">
              <a:alpha val="40000"/>
            </a:schemeClr>
          </a:solidFill>
        </p:spPr>
        <p:txBody>
          <a:bodyPr anchor="ctr"/>
          <a:lstStyle>
            <a:lvl1pPr marL="0" indent="0" algn="ctr">
              <a:buFontTx/>
              <a:buNone/>
              <a:defRPr sz="2400"/>
            </a:lvl1pPr>
          </a:lstStyle>
          <a:p>
            <a:r>
              <a:rPr lang="en-US"/>
              <a:t>Picture, Screenshot </a:t>
            </a:r>
          </a:p>
          <a:p>
            <a:r>
              <a:rPr lang="en-US"/>
              <a:t>or Graphic</a:t>
            </a:r>
          </a:p>
        </p:txBody>
      </p:sp>
      <p:sp>
        <p:nvSpPr>
          <p:cNvPr id="8" name="Picture Placeholder 1">
            <a:extLst>
              <a:ext uri="{FF2B5EF4-FFF2-40B4-BE49-F238E27FC236}">
                <a16:creationId xmlns:a16="http://schemas.microsoft.com/office/drawing/2014/main" id="{F12FE75D-650B-B347-8A8A-D321842C0508}"/>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0" name="Text Placeholder 12">
            <a:extLst>
              <a:ext uri="{FF2B5EF4-FFF2-40B4-BE49-F238E27FC236}">
                <a16:creationId xmlns:a16="http://schemas.microsoft.com/office/drawing/2014/main" id="{F8F95142-0BAF-D946-8292-1F13E447C0C6}"/>
              </a:ext>
            </a:extLst>
          </p:cNvPr>
          <p:cNvSpPr>
            <a:spLocks noGrp="1"/>
          </p:cNvSpPr>
          <p:nvPr>
            <p:ph type="body" sz="quarter" idx="12" hasCustomPrompt="1"/>
          </p:nvPr>
        </p:nvSpPr>
        <p:spPr>
          <a:xfrm>
            <a:off x="440998" y="1496198"/>
            <a:ext cx="5510540"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Text Placeholder 8">
            <a:extLst>
              <a:ext uri="{FF2B5EF4-FFF2-40B4-BE49-F238E27FC236}">
                <a16:creationId xmlns:a16="http://schemas.microsoft.com/office/drawing/2014/main" id="{B25015D1-BD8B-7C4E-92FD-019A38B6EA6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765860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title - 3">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BA28D36-E7BA-7946-9A1C-B4B4DC4F6143}"/>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2725" y="417908"/>
            <a:ext cx="3936638" cy="890514"/>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40998" y="1496198"/>
            <a:ext cx="6950402"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F0381C17-FF14-9A4E-A11E-F0DA24EE9FE2}"/>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1AA3672A-C8F5-B44D-8371-78DB3616FB3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02293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title - 4">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457D65-DF90-C84D-A13C-E15ED780DDFC}"/>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458" y="418451"/>
            <a:ext cx="3936637"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6096000" y="454474"/>
            <a:ext cx="5545138" cy="5038534"/>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453293" y="1493446"/>
            <a:ext cx="5327397" cy="3378910"/>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98FEE9A0-4A46-D04E-8A49-1378FF530EC7}"/>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8">
            <a:extLst>
              <a:ext uri="{FF2B5EF4-FFF2-40B4-BE49-F238E27FC236}">
                <a16:creationId xmlns:a16="http://schemas.microsoft.com/office/drawing/2014/main" id="{4918770C-ED23-DF41-A63D-A2E490CF1AA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964371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 title - 5">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CE67D3-E46F-4D41-BE3F-120F8AEBEC7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1852341" y="1098362"/>
            <a:ext cx="8383859" cy="3761772"/>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CED96C86-6F48-3340-BE80-61494E977C2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6026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1 line">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16676" y="2816048"/>
            <a:ext cx="10542748" cy="812799"/>
          </a:xfrm>
          <a:prstGeom prst="rect">
            <a:avLst/>
          </a:prstGeom>
        </p:spPr>
        <p:txBody>
          <a:bodyPr/>
          <a:lstStyle>
            <a:lvl1pPr>
              <a:defRPr sz="6000" b="1"/>
            </a:lvl1pPr>
          </a:lstStyle>
          <a:p>
            <a:r>
              <a:rPr lang="en-US"/>
              <a:t>Section title</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62462" y="2939799"/>
            <a:ext cx="0" cy="565297"/>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0D6AE55-C322-E840-BA54-4749933AAFE6}"/>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361034952"/>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 title - 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3AD93DB-2658-8647-AD91-BEDE3E3E7F31}"/>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8" name="Text Placeholder 12">
            <a:extLst>
              <a:ext uri="{FF2B5EF4-FFF2-40B4-BE49-F238E27FC236}">
                <a16:creationId xmlns:a16="http://schemas.microsoft.com/office/drawing/2014/main" id="{FE35A716-220B-F449-92F1-7B17E75575AF}"/>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0" name="Text Placeholder 12">
            <a:extLst>
              <a:ext uri="{FF2B5EF4-FFF2-40B4-BE49-F238E27FC236}">
                <a16:creationId xmlns:a16="http://schemas.microsoft.com/office/drawing/2014/main" id="{B0547A7B-D45D-CE4E-9150-7582764CE4C6}"/>
              </a:ext>
            </a:extLst>
          </p:cNvPr>
          <p:cNvSpPr>
            <a:spLocks noGrp="1"/>
          </p:cNvSpPr>
          <p:nvPr>
            <p:ph type="body" sz="quarter" idx="12" hasCustomPrompt="1"/>
          </p:nvPr>
        </p:nvSpPr>
        <p:spPr>
          <a:xfrm>
            <a:off x="1852341" y="1098362"/>
            <a:ext cx="8383859" cy="3761772"/>
          </a:xfrm>
          <a:prstGeom prst="rect">
            <a:avLst/>
          </a:prstGeom>
        </p:spPr>
        <p:txBody>
          <a:bodyPr numCol="1"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7" name="Text Placeholder 8">
            <a:extLst>
              <a:ext uri="{FF2B5EF4-FFF2-40B4-BE49-F238E27FC236}">
                <a16:creationId xmlns:a16="http://schemas.microsoft.com/office/drawing/2014/main" id="{473EA851-8C72-F54D-99CB-7265890D58E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125466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 title - 7">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86EC03-4927-9B4B-8C59-A851E374BC3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E6BA1F65-2692-6C4D-B5ED-BA15D708D38F}"/>
              </a:ext>
            </a:extLst>
          </p:cNvPr>
          <p:cNvSpPr>
            <a:spLocks noGrp="1"/>
          </p:cNvSpPr>
          <p:nvPr>
            <p:ph type="body" sz="quarter" idx="15" hasCustomPrompt="1"/>
          </p:nvPr>
        </p:nvSpPr>
        <p:spPr>
          <a:xfrm>
            <a:off x="1856106" y="2523807"/>
            <a:ext cx="5535294" cy="3302396"/>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527C05B9-FE33-A14A-8C26-19BEA9BE28EE}"/>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4" name="Text Placeholder 12">
            <a:extLst>
              <a:ext uri="{FF2B5EF4-FFF2-40B4-BE49-F238E27FC236}">
                <a16:creationId xmlns:a16="http://schemas.microsoft.com/office/drawing/2014/main" id="{091E4CEC-5BF6-044C-B836-3A2C346947B8}"/>
              </a:ext>
            </a:extLst>
          </p:cNvPr>
          <p:cNvSpPr>
            <a:spLocks noGrp="1"/>
          </p:cNvSpPr>
          <p:nvPr>
            <p:ph type="body" sz="quarter" idx="12" hasCustomPrompt="1"/>
          </p:nvPr>
        </p:nvSpPr>
        <p:spPr>
          <a:xfrm>
            <a:off x="1852341" y="1098362"/>
            <a:ext cx="8383859" cy="890776"/>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3" name="Text Placeholder 8">
            <a:extLst>
              <a:ext uri="{FF2B5EF4-FFF2-40B4-BE49-F238E27FC236}">
                <a16:creationId xmlns:a16="http://schemas.microsoft.com/office/drawing/2014/main" id="{9AF29271-B341-2641-A0DD-FDCAA8767592}"/>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179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ighlighted subhead - 1">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4A9F3E2-5437-C644-84BE-EC693E8A883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8329249" cy="46099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8292464"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49036EC1-D6B5-E24F-B143-A14E84120100}"/>
              </a:ext>
            </a:extLst>
          </p:cNvPr>
          <p:cNvSpPr>
            <a:spLocks noGrp="1"/>
          </p:cNvSpPr>
          <p:nvPr>
            <p:ph type="body" sz="quarter" idx="17" hasCustomPrompt="1"/>
          </p:nvPr>
        </p:nvSpPr>
        <p:spPr>
          <a:xfrm>
            <a:off x="1865147" y="249202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4" name="Text Placeholder 12">
            <a:extLst>
              <a:ext uri="{FF2B5EF4-FFF2-40B4-BE49-F238E27FC236}">
                <a16:creationId xmlns:a16="http://schemas.microsoft.com/office/drawing/2014/main" id="{B545A54F-BD1C-E34D-8A34-9913CD25B05E}"/>
              </a:ext>
            </a:extLst>
          </p:cNvPr>
          <p:cNvSpPr>
            <a:spLocks noGrp="1"/>
          </p:cNvSpPr>
          <p:nvPr>
            <p:ph type="body" sz="quarter" idx="18" hasCustomPrompt="1"/>
          </p:nvPr>
        </p:nvSpPr>
        <p:spPr>
          <a:xfrm>
            <a:off x="1865147" y="388394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5" name="Text Placeholder 12">
            <a:extLst>
              <a:ext uri="{FF2B5EF4-FFF2-40B4-BE49-F238E27FC236}">
                <a16:creationId xmlns:a16="http://schemas.microsoft.com/office/drawing/2014/main" id="{A3E171AB-2C6B-D347-A8BB-F4B23D4CE422}"/>
              </a:ext>
            </a:extLst>
          </p:cNvPr>
          <p:cNvSpPr>
            <a:spLocks noGrp="1"/>
          </p:cNvSpPr>
          <p:nvPr>
            <p:ph type="body" sz="quarter" idx="19" hasCustomPrompt="1"/>
          </p:nvPr>
        </p:nvSpPr>
        <p:spPr>
          <a:xfrm>
            <a:off x="4711066" y="249037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87DD26FC-EA5A-0A42-B4F7-B478E9810C45}"/>
              </a:ext>
            </a:extLst>
          </p:cNvPr>
          <p:cNvSpPr>
            <a:spLocks noGrp="1"/>
          </p:cNvSpPr>
          <p:nvPr>
            <p:ph type="body" sz="quarter" idx="20" hasCustomPrompt="1"/>
          </p:nvPr>
        </p:nvSpPr>
        <p:spPr>
          <a:xfrm>
            <a:off x="4711066" y="388229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25A20428-73E1-E748-AC8E-77DA5806DF9E}"/>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106513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ighlighted subhead -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83F7797-626B-984B-AF13-4FDAE1BC0F8B}"/>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4572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455839"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33020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3300639" y="3435259"/>
            <a:ext cx="2650899"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61192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6117886" y="3435259"/>
            <a:ext cx="267845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989C70AE-AF1B-F443-8E4A-A23FE3B27AD5}"/>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7" name="Text Placeholder 12">
            <a:extLst>
              <a:ext uri="{FF2B5EF4-FFF2-40B4-BE49-F238E27FC236}">
                <a16:creationId xmlns:a16="http://schemas.microsoft.com/office/drawing/2014/main" id="{8B530844-F81B-2C4A-B7C4-71D5DB07019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159A8129-903D-4941-930B-A829625244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305459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ghlighted subhead - 3">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CF26703-331D-BC45-B22F-3A89785EDA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3305009" y="2603782"/>
            <a:ext cx="2646529"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3303648" y="3435259"/>
            <a:ext cx="2647890"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Text Placeholder 12">
            <a:extLst>
              <a:ext uri="{FF2B5EF4-FFF2-40B4-BE49-F238E27FC236}">
                <a16:creationId xmlns:a16="http://schemas.microsoft.com/office/drawing/2014/main" id="{86DEA09A-9CAE-C54B-84BC-0A0BC24EE498}"/>
              </a:ext>
            </a:extLst>
          </p:cNvPr>
          <p:cNvSpPr>
            <a:spLocks noGrp="1"/>
          </p:cNvSpPr>
          <p:nvPr>
            <p:ph type="body" sz="quarter" idx="17" hasCustomPrompt="1"/>
          </p:nvPr>
        </p:nvSpPr>
        <p:spPr>
          <a:xfrm>
            <a:off x="4655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8" name="Text Placeholder 12">
            <a:extLst>
              <a:ext uri="{FF2B5EF4-FFF2-40B4-BE49-F238E27FC236}">
                <a16:creationId xmlns:a16="http://schemas.microsoft.com/office/drawing/2014/main" id="{E091496E-3E25-AA4E-BFAF-BF2B1C9DC84E}"/>
              </a:ext>
            </a:extLst>
          </p:cNvPr>
          <p:cNvSpPr>
            <a:spLocks noGrp="1"/>
          </p:cNvSpPr>
          <p:nvPr>
            <p:ph type="body" sz="quarter" idx="18" hasCustomPrompt="1"/>
          </p:nvPr>
        </p:nvSpPr>
        <p:spPr>
          <a:xfrm>
            <a:off x="464186"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61145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61131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89593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89579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8">
            <a:extLst>
              <a:ext uri="{FF2B5EF4-FFF2-40B4-BE49-F238E27FC236}">
                <a16:creationId xmlns:a16="http://schemas.microsoft.com/office/drawing/2014/main" id="{1AB31908-8E3C-DF44-895E-F15D4BDE24F4}"/>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38124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heads with icons - 1">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14A91FC-C007-0D4C-9877-58183CE0126F}"/>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7568358" y="3212742"/>
            <a:ext cx="4072780"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3310968" y="3212742"/>
            <a:ext cx="4080432"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11DCB30E-B39C-454F-B8B3-D28C80C9C01A}"/>
              </a:ext>
            </a:extLst>
          </p:cNvPr>
          <p:cNvSpPr>
            <a:spLocks noGrp="1"/>
          </p:cNvSpPr>
          <p:nvPr>
            <p:ph type="body" sz="quarter" idx="17" hasCustomPrompt="1"/>
          </p:nvPr>
        </p:nvSpPr>
        <p:spPr>
          <a:xfrm>
            <a:off x="468106" y="1901736"/>
            <a:ext cx="2675144" cy="2023326"/>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E2F76FEE-EEAA-8448-8839-02F1EF5F3B30}"/>
              </a:ext>
            </a:extLst>
          </p:cNvPr>
          <p:cNvSpPr>
            <a:spLocks noGrp="1"/>
          </p:cNvSpPr>
          <p:nvPr>
            <p:ph type="body" sz="quarter" idx="11" hasCustomPrompt="1"/>
          </p:nvPr>
        </p:nvSpPr>
        <p:spPr>
          <a:xfrm>
            <a:off x="450644" y="418949"/>
            <a:ext cx="10737341"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20" name="Picture Placeholder 1">
            <a:extLst>
              <a:ext uri="{FF2B5EF4-FFF2-40B4-BE49-F238E27FC236}">
                <a16:creationId xmlns:a16="http://schemas.microsoft.com/office/drawing/2014/main" id="{FF891636-E2F9-C44E-8944-6C2CADB98FAD}"/>
              </a:ext>
            </a:extLst>
          </p:cNvPr>
          <p:cNvSpPr>
            <a:spLocks noGrp="1"/>
          </p:cNvSpPr>
          <p:nvPr>
            <p:ph type="pic" sz="quarter" idx="13" hasCustomPrompt="1"/>
          </p:nvPr>
        </p:nvSpPr>
        <p:spPr>
          <a:xfrm>
            <a:off x="3395663" y="1989138"/>
            <a:ext cx="974296" cy="974296"/>
          </a:xfrm>
          <a:prstGeom prst="rect">
            <a:avLst/>
          </a:prstGeom>
        </p:spPr>
        <p:txBody>
          <a:bodyPr anchor="ctr"/>
          <a:lstStyle>
            <a:lvl1pPr marL="0" indent="0" algn="ctr">
              <a:buNone/>
              <a:defRPr sz="1800"/>
            </a:lvl1pPr>
          </a:lstStyle>
          <a:p>
            <a:r>
              <a:rPr lang="en-US"/>
              <a:t>ICON</a:t>
            </a:r>
          </a:p>
        </p:txBody>
      </p:sp>
      <p:sp>
        <p:nvSpPr>
          <p:cNvPr id="21" name="Picture Placeholder 1">
            <a:extLst>
              <a:ext uri="{FF2B5EF4-FFF2-40B4-BE49-F238E27FC236}">
                <a16:creationId xmlns:a16="http://schemas.microsoft.com/office/drawing/2014/main" id="{8F56D6FD-52CA-D944-899D-97685FDAED11}"/>
              </a:ext>
            </a:extLst>
          </p:cNvPr>
          <p:cNvSpPr>
            <a:spLocks noGrp="1"/>
          </p:cNvSpPr>
          <p:nvPr>
            <p:ph type="pic" sz="quarter" idx="18" hasCustomPrompt="1"/>
          </p:nvPr>
        </p:nvSpPr>
        <p:spPr>
          <a:xfrm>
            <a:off x="7643813" y="1989138"/>
            <a:ext cx="974296" cy="974296"/>
          </a:xfrm>
          <a:prstGeom prst="rect">
            <a:avLst/>
          </a:prstGeom>
        </p:spPr>
        <p:txBody>
          <a:bodyPr anchor="ctr"/>
          <a:lstStyle>
            <a:lvl1pPr marL="0" indent="0" algn="ctr">
              <a:buNone/>
              <a:defRPr sz="1800"/>
            </a:lvl1pPr>
          </a:lstStyle>
          <a:p>
            <a:r>
              <a:rPr lang="en-US"/>
              <a:t>ICON</a:t>
            </a:r>
          </a:p>
        </p:txBody>
      </p:sp>
      <p:cxnSp>
        <p:nvCxnSpPr>
          <p:cNvPr id="11" name="Straight Arrow Connector 10">
            <a:extLst>
              <a:ext uri="{FF2B5EF4-FFF2-40B4-BE49-F238E27FC236}">
                <a16:creationId xmlns:a16="http://schemas.microsoft.com/office/drawing/2014/main" id="{6641C3E3-7349-094F-8152-DCA9E70A1F24}"/>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19E033D9-8609-404E-8F3C-5CD2CD3CDB3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800553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bheads with icons -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FD98BD4-0303-3848-8CEA-7D1D1D8D3B34}"/>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452748"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0" name="Text Placeholder 12">
            <a:extLst>
              <a:ext uri="{FF2B5EF4-FFF2-40B4-BE49-F238E27FC236}">
                <a16:creationId xmlns:a16="http://schemas.microsoft.com/office/drawing/2014/main" id="{4DF755E6-B3A8-864F-A0F0-CC097C91B2FE}"/>
              </a:ext>
            </a:extLst>
          </p:cNvPr>
          <p:cNvSpPr>
            <a:spLocks noGrp="1"/>
          </p:cNvSpPr>
          <p:nvPr>
            <p:ph type="body" sz="quarter" idx="18" hasCustomPrompt="1"/>
          </p:nvPr>
        </p:nvSpPr>
        <p:spPr>
          <a:xfrm>
            <a:off x="4338344"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12">
            <a:extLst>
              <a:ext uri="{FF2B5EF4-FFF2-40B4-BE49-F238E27FC236}">
                <a16:creationId xmlns:a16="http://schemas.microsoft.com/office/drawing/2014/main" id="{8586B56A-AB72-EC4D-9407-DF3B67169CF1}"/>
              </a:ext>
            </a:extLst>
          </p:cNvPr>
          <p:cNvSpPr>
            <a:spLocks noGrp="1"/>
          </p:cNvSpPr>
          <p:nvPr>
            <p:ph type="body" sz="quarter" idx="20" hasCustomPrompt="1"/>
          </p:nvPr>
        </p:nvSpPr>
        <p:spPr>
          <a:xfrm>
            <a:off x="8201455" y="3351925"/>
            <a:ext cx="3436437"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7" name="Text Placeholder 12">
            <a:extLst>
              <a:ext uri="{FF2B5EF4-FFF2-40B4-BE49-F238E27FC236}">
                <a16:creationId xmlns:a16="http://schemas.microsoft.com/office/drawing/2014/main" id="{57249F8F-547E-884E-9AEC-FC59F9DA7919}"/>
              </a:ext>
            </a:extLst>
          </p:cNvPr>
          <p:cNvSpPr>
            <a:spLocks noGrp="1"/>
          </p:cNvSpPr>
          <p:nvPr>
            <p:ph type="body" sz="quarter" idx="11" hasCustomPrompt="1"/>
          </p:nvPr>
        </p:nvSpPr>
        <p:spPr>
          <a:xfrm>
            <a:off x="447035" y="417776"/>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29" name="Text Placeholder 12">
            <a:extLst>
              <a:ext uri="{FF2B5EF4-FFF2-40B4-BE49-F238E27FC236}">
                <a16:creationId xmlns:a16="http://schemas.microsoft.com/office/drawing/2014/main" id="{4FBDCF6D-0ADB-AC4E-8E16-65CE05649ECC}"/>
              </a:ext>
            </a:extLst>
          </p:cNvPr>
          <p:cNvSpPr>
            <a:spLocks noGrp="1"/>
          </p:cNvSpPr>
          <p:nvPr>
            <p:ph type="body" sz="quarter" idx="12" hasCustomPrompt="1"/>
          </p:nvPr>
        </p:nvSpPr>
        <p:spPr>
          <a:xfrm>
            <a:off x="463041" y="1120238"/>
            <a:ext cx="10717031" cy="313085"/>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Picture Placeholder 1">
            <a:extLst>
              <a:ext uri="{FF2B5EF4-FFF2-40B4-BE49-F238E27FC236}">
                <a16:creationId xmlns:a16="http://schemas.microsoft.com/office/drawing/2014/main" id="{59068ED3-8DCE-2B4C-818C-12010A8DB633}"/>
              </a:ext>
            </a:extLst>
          </p:cNvPr>
          <p:cNvSpPr>
            <a:spLocks noGrp="1"/>
          </p:cNvSpPr>
          <p:nvPr>
            <p:ph type="pic" sz="quarter" idx="13" hasCustomPrompt="1"/>
          </p:nvPr>
        </p:nvSpPr>
        <p:spPr>
          <a:xfrm>
            <a:off x="550863" y="1994218"/>
            <a:ext cx="974296" cy="974296"/>
          </a:xfrm>
          <a:prstGeom prst="rect">
            <a:avLst/>
          </a:prstGeom>
        </p:spPr>
        <p:txBody>
          <a:bodyPr anchor="ctr"/>
          <a:lstStyle>
            <a:lvl1pPr marL="0" indent="0" algn="ctr">
              <a:buNone/>
              <a:defRPr sz="1800"/>
            </a:lvl1pPr>
          </a:lstStyle>
          <a:p>
            <a:r>
              <a:rPr lang="en-US"/>
              <a:t>ICON</a:t>
            </a:r>
          </a:p>
        </p:txBody>
      </p:sp>
      <p:sp>
        <p:nvSpPr>
          <p:cNvPr id="26" name="Picture Placeholder 1">
            <a:extLst>
              <a:ext uri="{FF2B5EF4-FFF2-40B4-BE49-F238E27FC236}">
                <a16:creationId xmlns:a16="http://schemas.microsoft.com/office/drawing/2014/main" id="{B4A7983A-9A6D-7D48-A647-2FF5BF3A9097}"/>
              </a:ext>
            </a:extLst>
          </p:cNvPr>
          <p:cNvSpPr>
            <a:spLocks noGrp="1"/>
          </p:cNvSpPr>
          <p:nvPr>
            <p:ph type="pic" sz="quarter" idx="21" hasCustomPrompt="1"/>
          </p:nvPr>
        </p:nvSpPr>
        <p:spPr>
          <a:xfrm>
            <a:off x="4429357" y="1994218"/>
            <a:ext cx="974296" cy="974296"/>
          </a:xfrm>
          <a:prstGeom prst="rect">
            <a:avLst/>
          </a:prstGeom>
        </p:spPr>
        <p:txBody>
          <a:bodyPr anchor="ctr"/>
          <a:lstStyle>
            <a:lvl1pPr marL="0" indent="0" algn="ctr">
              <a:buNone/>
              <a:defRPr sz="1800"/>
            </a:lvl1pPr>
          </a:lstStyle>
          <a:p>
            <a:r>
              <a:rPr lang="en-US"/>
              <a:t>ICON</a:t>
            </a:r>
          </a:p>
        </p:txBody>
      </p:sp>
      <p:sp>
        <p:nvSpPr>
          <p:cNvPr id="32" name="Picture Placeholder 1">
            <a:extLst>
              <a:ext uri="{FF2B5EF4-FFF2-40B4-BE49-F238E27FC236}">
                <a16:creationId xmlns:a16="http://schemas.microsoft.com/office/drawing/2014/main" id="{0B6200F2-4B18-CA41-8152-F02491CB1DD8}"/>
              </a:ext>
            </a:extLst>
          </p:cNvPr>
          <p:cNvSpPr>
            <a:spLocks noGrp="1"/>
          </p:cNvSpPr>
          <p:nvPr>
            <p:ph type="pic" sz="quarter" idx="22" hasCustomPrompt="1"/>
          </p:nvPr>
        </p:nvSpPr>
        <p:spPr>
          <a:xfrm>
            <a:off x="8291373" y="1994218"/>
            <a:ext cx="974296" cy="974296"/>
          </a:xfrm>
          <a:prstGeom prst="rect">
            <a:avLst/>
          </a:prstGeom>
        </p:spPr>
        <p:txBody>
          <a:bodyPr anchor="ctr"/>
          <a:lstStyle>
            <a:lvl1pPr marL="0" indent="0" algn="ctr">
              <a:buNone/>
              <a:defRPr sz="1800"/>
            </a:lvl1pPr>
          </a:lstStyle>
          <a:p>
            <a:r>
              <a:rPr lang="en-US"/>
              <a:t>ICON</a:t>
            </a:r>
          </a:p>
        </p:txBody>
      </p:sp>
      <p:cxnSp>
        <p:nvCxnSpPr>
          <p:cNvPr id="13" name="Straight Arrow Connector 12">
            <a:extLst>
              <a:ext uri="{FF2B5EF4-FFF2-40B4-BE49-F238E27FC236}">
                <a16:creationId xmlns:a16="http://schemas.microsoft.com/office/drawing/2014/main" id="{8077175C-2A66-F541-80F8-FF19AF25FAF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681B1F30-E18E-D146-B42B-8EBEA82AE3A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15420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ructure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9828" y="417757"/>
            <a:ext cx="11185327"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5804" y="1100038"/>
            <a:ext cx="11185334" cy="698282"/>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 name="Picture Placeholder 1">
            <a:extLst>
              <a:ext uri="{FF2B5EF4-FFF2-40B4-BE49-F238E27FC236}">
                <a16:creationId xmlns:a16="http://schemas.microsoft.com/office/drawing/2014/main" id="{05CEAEC0-57B1-ED40-A979-C284AC975BDD}"/>
              </a:ext>
            </a:extLst>
          </p:cNvPr>
          <p:cNvSpPr>
            <a:spLocks noGrp="1"/>
          </p:cNvSpPr>
          <p:nvPr>
            <p:ph type="pic" sz="quarter" idx="13" hasCustomPrompt="1"/>
          </p:nvPr>
        </p:nvSpPr>
        <p:spPr>
          <a:xfrm>
            <a:off x="1156524" y="3199169"/>
            <a:ext cx="1381760" cy="1381760"/>
          </a:xfrm>
          <a:prstGeom prst="rect">
            <a:avLst/>
          </a:prstGeom>
        </p:spPr>
        <p:txBody>
          <a:bodyPr anchor="ctr"/>
          <a:lstStyle>
            <a:lvl1pPr marL="0" indent="0" algn="ctr">
              <a:buNone/>
              <a:defRPr sz="1800"/>
            </a:lvl1pPr>
          </a:lstStyle>
          <a:p>
            <a:r>
              <a:rPr lang="en-US"/>
              <a:t>ICON</a:t>
            </a:r>
          </a:p>
        </p:txBody>
      </p:sp>
      <p:sp>
        <p:nvSpPr>
          <p:cNvPr id="18" name="Picture Placeholder 1">
            <a:extLst>
              <a:ext uri="{FF2B5EF4-FFF2-40B4-BE49-F238E27FC236}">
                <a16:creationId xmlns:a16="http://schemas.microsoft.com/office/drawing/2014/main" id="{DD4E132D-D925-2449-A6D5-B364918216E9}"/>
              </a:ext>
            </a:extLst>
          </p:cNvPr>
          <p:cNvSpPr>
            <a:spLocks noGrp="1"/>
          </p:cNvSpPr>
          <p:nvPr>
            <p:ph type="pic" sz="quarter" idx="14" hasCustomPrompt="1"/>
          </p:nvPr>
        </p:nvSpPr>
        <p:spPr>
          <a:xfrm>
            <a:off x="6833755" y="3199169"/>
            <a:ext cx="1381760" cy="1381760"/>
          </a:xfrm>
          <a:prstGeom prst="rect">
            <a:avLst/>
          </a:prstGeom>
        </p:spPr>
        <p:txBody>
          <a:bodyPr anchor="ctr"/>
          <a:lstStyle>
            <a:lvl1pPr marL="0" indent="0" algn="ctr">
              <a:buNone/>
              <a:defRPr sz="1800"/>
            </a:lvl1pPr>
          </a:lstStyle>
          <a:p>
            <a:r>
              <a:rPr lang="en-US"/>
              <a:t>ICON</a:t>
            </a:r>
          </a:p>
        </p:txBody>
      </p:sp>
      <p:sp>
        <p:nvSpPr>
          <p:cNvPr id="19" name="Picture Placeholder 1">
            <a:extLst>
              <a:ext uri="{FF2B5EF4-FFF2-40B4-BE49-F238E27FC236}">
                <a16:creationId xmlns:a16="http://schemas.microsoft.com/office/drawing/2014/main" id="{409D32B6-DFD3-5E4C-AB7E-8EA1F6E73543}"/>
              </a:ext>
            </a:extLst>
          </p:cNvPr>
          <p:cNvSpPr>
            <a:spLocks noGrp="1"/>
          </p:cNvSpPr>
          <p:nvPr>
            <p:ph type="pic" sz="quarter" idx="15" hasCustomPrompt="1"/>
          </p:nvPr>
        </p:nvSpPr>
        <p:spPr>
          <a:xfrm>
            <a:off x="3947973" y="3199169"/>
            <a:ext cx="1381760" cy="1381760"/>
          </a:xfrm>
          <a:prstGeom prst="rect">
            <a:avLst/>
          </a:prstGeom>
        </p:spPr>
        <p:txBody>
          <a:bodyPr anchor="ctr"/>
          <a:lstStyle>
            <a:lvl1pPr marL="0" indent="0" algn="ctr">
              <a:buNone/>
              <a:defRPr sz="1800"/>
            </a:lvl1pPr>
          </a:lstStyle>
          <a:p>
            <a:r>
              <a:rPr lang="en-US"/>
              <a:t>ICON</a:t>
            </a:r>
          </a:p>
        </p:txBody>
      </p:sp>
      <p:sp>
        <p:nvSpPr>
          <p:cNvPr id="20" name="Picture Placeholder 1">
            <a:extLst>
              <a:ext uri="{FF2B5EF4-FFF2-40B4-BE49-F238E27FC236}">
                <a16:creationId xmlns:a16="http://schemas.microsoft.com/office/drawing/2014/main" id="{6D9B531F-AC77-D044-BAAB-A129AA107FA0}"/>
              </a:ext>
            </a:extLst>
          </p:cNvPr>
          <p:cNvSpPr>
            <a:spLocks noGrp="1"/>
          </p:cNvSpPr>
          <p:nvPr>
            <p:ph type="pic" sz="quarter" idx="16" hasCustomPrompt="1"/>
          </p:nvPr>
        </p:nvSpPr>
        <p:spPr>
          <a:xfrm>
            <a:off x="9679198" y="3199169"/>
            <a:ext cx="1381760" cy="1381760"/>
          </a:xfrm>
          <a:prstGeom prst="rect">
            <a:avLst/>
          </a:prstGeom>
        </p:spPr>
        <p:txBody>
          <a:bodyPr anchor="ctr"/>
          <a:lstStyle>
            <a:lvl1pPr marL="0" indent="0" algn="ctr">
              <a:buNone/>
              <a:defRPr sz="1800"/>
            </a:lvl1pPr>
          </a:lstStyle>
          <a:p>
            <a:r>
              <a:rPr lang="en-US"/>
              <a:t>ICON</a:t>
            </a:r>
          </a:p>
        </p:txBody>
      </p:sp>
      <p:sp>
        <p:nvSpPr>
          <p:cNvPr id="21" name="Text Placeholder 33">
            <a:extLst>
              <a:ext uri="{FF2B5EF4-FFF2-40B4-BE49-F238E27FC236}">
                <a16:creationId xmlns:a16="http://schemas.microsoft.com/office/drawing/2014/main" id="{F054930D-BD7E-8445-AEC1-55CB81929239}"/>
              </a:ext>
            </a:extLst>
          </p:cNvPr>
          <p:cNvSpPr>
            <a:spLocks noGrp="1"/>
          </p:cNvSpPr>
          <p:nvPr>
            <p:ph type="body" sz="quarter" idx="18"/>
          </p:nvPr>
        </p:nvSpPr>
        <p:spPr>
          <a:xfrm>
            <a:off x="96158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2" name="Text Placeholder 33">
            <a:extLst>
              <a:ext uri="{FF2B5EF4-FFF2-40B4-BE49-F238E27FC236}">
                <a16:creationId xmlns:a16="http://schemas.microsoft.com/office/drawing/2014/main" id="{295F3F16-2D5B-8643-AAA4-9ABA70CB31F3}"/>
              </a:ext>
            </a:extLst>
          </p:cNvPr>
          <p:cNvSpPr>
            <a:spLocks noGrp="1"/>
          </p:cNvSpPr>
          <p:nvPr>
            <p:ph type="body" sz="quarter" idx="19"/>
          </p:nvPr>
        </p:nvSpPr>
        <p:spPr>
          <a:xfrm>
            <a:off x="378381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3" name="Text Placeholder 33">
            <a:extLst>
              <a:ext uri="{FF2B5EF4-FFF2-40B4-BE49-F238E27FC236}">
                <a16:creationId xmlns:a16="http://schemas.microsoft.com/office/drawing/2014/main" id="{A3EA64A3-0C50-C04E-BC01-143FDD285244}"/>
              </a:ext>
            </a:extLst>
          </p:cNvPr>
          <p:cNvSpPr>
            <a:spLocks noGrp="1"/>
          </p:cNvSpPr>
          <p:nvPr>
            <p:ph type="body" sz="quarter" idx="20"/>
          </p:nvPr>
        </p:nvSpPr>
        <p:spPr>
          <a:xfrm>
            <a:off x="6649575"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4" name="Text Placeholder 33">
            <a:extLst>
              <a:ext uri="{FF2B5EF4-FFF2-40B4-BE49-F238E27FC236}">
                <a16:creationId xmlns:a16="http://schemas.microsoft.com/office/drawing/2014/main" id="{57EE20CD-8C4D-E64D-BC08-26822E8B9959}"/>
              </a:ext>
            </a:extLst>
          </p:cNvPr>
          <p:cNvSpPr>
            <a:spLocks noGrp="1"/>
          </p:cNvSpPr>
          <p:nvPr>
            <p:ph type="body" sz="quarter" idx="21"/>
          </p:nvPr>
        </p:nvSpPr>
        <p:spPr>
          <a:xfrm>
            <a:off x="9495018"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cxnSp>
        <p:nvCxnSpPr>
          <p:cNvPr id="15" name="Straight Arrow Connector 14">
            <a:extLst>
              <a:ext uri="{FF2B5EF4-FFF2-40B4-BE49-F238E27FC236}">
                <a16:creationId xmlns:a16="http://schemas.microsoft.com/office/drawing/2014/main" id="{02F1C654-7D3B-1949-8DA3-E5FE328D5281}"/>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6" name="Text Placeholder 8">
            <a:extLst>
              <a:ext uri="{FF2B5EF4-FFF2-40B4-BE49-F238E27FC236}">
                <a16:creationId xmlns:a16="http://schemas.microsoft.com/office/drawing/2014/main" id="{F62EE926-FCC1-8A4E-AA94-CB7A6C61C37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06096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line title whole page par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413114"/>
            <a:ext cx="10717031" cy="313085"/>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171423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256AA3C9-9B2A-46B6-AD5A-CE82EA0DE0A6}"/>
              </a:ext>
            </a:extLst>
          </p:cNvPr>
          <p:cNvSpPr>
            <a:spLocks noGrp="1"/>
          </p:cNvSpPr>
          <p:nvPr>
            <p:ph type="sldNum" sz="quarter" idx="4"/>
          </p:nvPr>
        </p:nvSpPr>
        <p:spPr bwMode="gray">
          <a:xfrm>
            <a:off x="328925" y="6440986"/>
            <a:ext cx="289931" cy="137615"/>
          </a:xfrm>
          <a:prstGeom prst="rect">
            <a:avLst/>
          </a:prstGeom>
        </p:spPr>
        <p:txBody>
          <a:bodyPr vert="horz" lIns="0" tIns="0" rIns="0" bIns="0" rtlCol="0" anchor="t"/>
          <a:lstStyle>
            <a:lvl1pPr algn="l">
              <a:defRPr sz="1067" b="1">
                <a:solidFill>
                  <a:schemeClr val="bg1">
                    <a:lumMod val="50000"/>
                  </a:schemeClr>
                </a:solidFill>
                <a:latin typeface="Catamaran Medium" panose="00000600000000000000" pitchFamily="2" charset="0"/>
                <a:cs typeface="Times New Roman" panose="02020603050405020304" pitchFamily="18" charset="0"/>
              </a:defRPr>
            </a:lvl1pPr>
          </a:lstStyle>
          <a:p>
            <a:fld id="{A74CE0EA-F3B5-4684-BA10-C594598FDB9C}" type="slidenum">
              <a:rPr lang="en-GB" smtClean="0"/>
              <a:pPr/>
              <a:t>‹#›</a:t>
            </a:fld>
            <a:endParaRPr lang="en-GB"/>
          </a:p>
        </p:txBody>
      </p:sp>
    </p:spTree>
    <p:extLst>
      <p:ext uri="{BB962C8B-B14F-4D97-AF65-F5344CB8AC3E}">
        <p14:creationId xmlns:p14="http://schemas.microsoft.com/office/powerpoint/2010/main" val="3515780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164777202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2A8F37D5-C9D9-7240-89E7-0300510048EC}"/>
              </a:ext>
            </a:extLst>
          </p:cNvPr>
          <p:cNvCxnSpPr/>
          <p:nvPr userDrawn="1"/>
        </p:nvCxnSpPr>
        <p:spPr>
          <a:xfrm>
            <a:off x="387350" y="720870"/>
            <a:ext cx="0" cy="3175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8" name="Text Placeholder 13">
            <a:extLst>
              <a:ext uri="{FF2B5EF4-FFF2-40B4-BE49-F238E27FC236}">
                <a16:creationId xmlns:a16="http://schemas.microsoft.com/office/drawing/2014/main" id="{EA2816ED-CA67-3B45-B5CC-9B22D1BC864D}"/>
              </a:ext>
            </a:extLst>
          </p:cNvPr>
          <p:cNvSpPr>
            <a:spLocks noGrp="1"/>
          </p:cNvSpPr>
          <p:nvPr>
            <p:ph type="body" sz="half" idx="17" hasCustomPrompt="1"/>
          </p:nvPr>
        </p:nvSpPr>
        <p:spPr>
          <a:xfrm>
            <a:off x="614426" y="1374573"/>
            <a:ext cx="10126124" cy="261610"/>
          </a:xfrm>
          <a:prstGeom prst="rect">
            <a:avLst/>
          </a:prstGeom>
        </p:spPr>
        <p:txBody>
          <a:bodyPr lIns="0" tIns="0" rIns="0" bIns="0" anchor="ctr" anchorCtr="0"/>
          <a:lstStyle>
            <a:lvl1pPr>
              <a:defRPr>
                <a:solidFill>
                  <a:schemeClr val="bg2"/>
                </a:solidFill>
              </a:defRPr>
            </a:lvl1pPr>
          </a:lstStyle>
          <a:p>
            <a:r>
              <a:rPr lang="en-US"/>
              <a:t>Subtitle</a:t>
            </a:r>
          </a:p>
        </p:txBody>
      </p:sp>
      <p:sp>
        <p:nvSpPr>
          <p:cNvPr id="9" name="Text Placeholder 2">
            <a:extLst>
              <a:ext uri="{FF2B5EF4-FFF2-40B4-BE49-F238E27FC236}">
                <a16:creationId xmlns:a16="http://schemas.microsoft.com/office/drawing/2014/main" id="{8487E04A-9944-E749-813E-77947D65320A}"/>
              </a:ext>
            </a:extLst>
          </p:cNvPr>
          <p:cNvSpPr>
            <a:spLocks noGrp="1"/>
          </p:cNvSpPr>
          <p:nvPr>
            <p:ph idx="18" hasCustomPrompt="1"/>
          </p:nvPr>
        </p:nvSpPr>
        <p:spPr>
          <a:xfrm>
            <a:off x="614420" y="1972386"/>
            <a:ext cx="6858000" cy="523220"/>
          </a:xfrm>
          <a:prstGeom prst="rect">
            <a:avLst/>
          </a:prstGeom>
        </p:spPr>
        <p:txBody>
          <a:bodyPr vert="horz" wrap="square" lIns="0" tIns="0" rIns="0" bIns="0" rtlCol="0">
            <a:spAutoFit/>
          </a:bodyPr>
          <a:lstStyle>
            <a:lvl1pPr>
              <a:defRPr>
                <a:solidFill>
                  <a:schemeClr val="bg2"/>
                </a:solidFill>
              </a:defRPr>
            </a:lvl1pPr>
            <a:lvl2pPr marL="216000" indent="-216000">
              <a:buSzPct val="67000"/>
              <a:buFontTx/>
              <a:buBlip>
                <a:blip r:embed="rId2"/>
              </a:buBlip>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a:p>
            <a:pPr lvl="1"/>
            <a:r>
              <a:rPr lang="en-US"/>
              <a:t>List item</a:t>
            </a:r>
          </a:p>
        </p:txBody>
      </p:sp>
      <p:sp>
        <p:nvSpPr>
          <p:cNvPr id="10" name="Rectangle 9">
            <a:extLst>
              <a:ext uri="{FF2B5EF4-FFF2-40B4-BE49-F238E27FC236}">
                <a16:creationId xmlns:a16="http://schemas.microsoft.com/office/drawing/2014/main" id="{0D5B152B-B947-124E-BC00-B45431A2526B}"/>
              </a:ext>
            </a:extLst>
          </p:cNvPr>
          <p:cNvSpPr/>
          <p:nvPr userDrawn="1"/>
        </p:nvSpPr>
        <p:spPr>
          <a:xfrm>
            <a:off x="0" y="6346825"/>
            <a:ext cx="12192000" cy="514350"/>
          </a:xfrm>
          <a:prstGeom prst="rect">
            <a:avLst/>
          </a:prstGeom>
          <a:solidFill>
            <a:srgbClr val="008D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latin typeface="Arial" panose="020B0604020202020204" pitchFamily="34" charset="0"/>
              <a:cs typeface="Arial" panose="020B0604020202020204" pitchFamily="34" charset="0"/>
            </a:endParaRPr>
          </a:p>
        </p:txBody>
      </p:sp>
      <p:sp>
        <p:nvSpPr>
          <p:cNvPr id="11" name="Text Placeholder 2">
            <a:extLst>
              <a:ext uri="{FF2B5EF4-FFF2-40B4-BE49-F238E27FC236}">
                <a16:creationId xmlns:a16="http://schemas.microsoft.com/office/drawing/2014/main" id="{E19973B1-8F7D-7642-8087-9E57F2D038BB}"/>
              </a:ext>
            </a:extLst>
          </p:cNvPr>
          <p:cNvSpPr>
            <a:spLocks noGrp="1"/>
          </p:cNvSpPr>
          <p:nvPr>
            <p:ph type="body" sz="quarter" idx="19" hasCustomPrompt="1"/>
          </p:nvPr>
        </p:nvSpPr>
        <p:spPr>
          <a:xfrm>
            <a:off x="614420" y="720870"/>
            <a:ext cx="10126120" cy="317500"/>
          </a:xfrm>
          <a:prstGeom prst="rect">
            <a:avLst/>
          </a:prstGeom>
        </p:spPr>
        <p:txBody>
          <a:bodyPr lIns="0" anchor="ctr" anchorCtr="0"/>
          <a:lstStyle>
            <a:lvl1pPr>
              <a:defRPr sz="2700" b="1">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a:t>Title</a:t>
            </a:r>
            <a:endParaRPr lang="en-US"/>
          </a:p>
        </p:txBody>
      </p:sp>
      <p:sp>
        <p:nvSpPr>
          <p:cNvPr id="12" name="Slide Number Placeholder 12">
            <a:extLst>
              <a:ext uri="{FF2B5EF4-FFF2-40B4-BE49-F238E27FC236}">
                <a16:creationId xmlns:a16="http://schemas.microsoft.com/office/drawing/2014/main" id="{0D0F6DDC-3049-984E-ACD8-553F49AC4BF2}"/>
              </a:ext>
            </a:extLst>
          </p:cNvPr>
          <p:cNvSpPr txBox="1">
            <a:spLocks/>
          </p:cNvSpPr>
          <p:nvPr userDrawn="1"/>
        </p:nvSpPr>
        <p:spPr>
          <a:xfrm>
            <a:off x="11683997" y="6356350"/>
            <a:ext cx="508001" cy="501650"/>
          </a:xfrm>
          <a:prstGeom prst="rect">
            <a:avLst/>
          </a:prstGeom>
        </p:spPr>
        <p:txBody>
          <a:bodyPr lIns="0" tIns="0" rIns="0" bIns="0" anchor="ctr" anchorCtr="0"/>
          <a:lstStyle>
            <a:defPPr>
              <a:defRPr lang="en-US"/>
            </a:defPPr>
            <a:lvl1pPr marL="0" algn="ctr" defTabSz="914400" rtl="0" eaLnBrk="1" latinLnBrk="0" hangingPunct="1">
              <a:defRPr sz="1400" b="0" i="0" kern="1200">
                <a:solidFill>
                  <a:srgbClr val="0093D5"/>
                </a:solidFill>
                <a:latin typeface="Trebuchet MS" panose="020B070302020209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3E38FAB-B259-F54A-9829-55A3B8FA4CAF}"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90366762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 line 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397351"/>
            <a:ext cx="3895225" cy="1162746"/>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27229545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FD64-FDB9-4389-8405-94C2FFCA46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5B0E8E-390D-482B-B269-D82B54D98E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FC30F9-4ECD-41D2-B9B0-2FCA904516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40B6CC-4645-4FB6-8950-0E3B9078CB68}"/>
              </a:ext>
            </a:extLst>
          </p:cNvPr>
          <p:cNvSpPr>
            <a:spLocks noGrp="1"/>
          </p:cNvSpPr>
          <p:nvPr>
            <p:ph type="dt" sz="half" idx="10"/>
          </p:nvPr>
        </p:nvSpPr>
        <p:spPr/>
        <p:txBody>
          <a:bodyPr/>
          <a:lstStyle/>
          <a:p>
            <a:fld id="{EA9AAFB7-E585-4392-A0B0-1250BF98239B}" type="datetimeFigureOut">
              <a:rPr lang="en-US" smtClean="0"/>
              <a:t>4/29/2022</a:t>
            </a:fld>
            <a:endParaRPr lang="en-US"/>
          </a:p>
        </p:txBody>
      </p:sp>
      <p:sp>
        <p:nvSpPr>
          <p:cNvPr id="6" name="Footer Placeholder 5">
            <a:extLst>
              <a:ext uri="{FF2B5EF4-FFF2-40B4-BE49-F238E27FC236}">
                <a16:creationId xmlns:a16="http://schemas.microsoft.com/office/drawing/2014/main" id="{2D42A668-966C-40C9-8A97-59A22AEF7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91475F-81CB-49D1-BF1F-F42876DF741B}"/>
              </a:ext>
            </a:extLst>
          </p:cNvPr>
          <p:cNvSpPr>
            <a:spLocks noGrp="1"/>
          </p:cNvSpPr>
          <p:nvPr>
            <p:ph type="sldNum" sz="quarter" idx="12"/>
          </p:nvPr>
        </p:nvSpPr>
        <p:spPr/>
        <p:txBody>
          <a:bodyPr/>
          <a:lstStyle/>
          <a:p>
            <a:fld id="{1054ECCB-8AC4-4A32-A11A-19B19C41D1EE}" type="slidenum">
              <a:rPr lang="en-US" smtClean="0"/>
              <a:t>‹#›</a:t>
            </a:fld>
            <a:endParaRPr lang="en-US"/>
          </a:p>
        </p:txBody>
      </p:sp>
    </p:spTree>
    <p:extLst>
      <p:ext uri="{BB962C8B-B14F-4D97-AF65-F5344CB8AC3E}">
        <p14:creationId xmlns:p14="http://schemas.microsoft.com/office/powerpoint/2010/main" val="18726829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38750-1706-47F1-B1F3-224EAD1307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EE59C6-0AC8-4FA5-A86C-489F58710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CF77E2-9E60-4A05-A23A-90B3A6D28F01}"/>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3F842581-21C9-4072-87BA-B43923218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05B7C-6DCB-4A82-BA17-E721638918B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397171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3EE7-8877-4CC8-9A5A-333A53B9C2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AD9607-CE5E-4DF7-B03F-6E12BC59B1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110BD5-AE67-4678-91D4-CA743A52B12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F9571A98-F866-4DD3-9E9A-BB302BC31C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A2BF7-8555-424E-8F82-B322F829C567}"/>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657249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E270-435E-4BF3-8F7A-EC35BDA48D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0283D5-BA32-4377-989C-63B2C90C4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0126B5-65AD-4F03-97A8-70A6486A53B9}"/>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8769179E-2E3B-42A4-9C58-FDA1B0D3C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75DA5A-66B4-47CE-9D41-6302B96E107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6170995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5069-DD31-498B-8B9A-00D1099205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B0D1F-0B76-4690-9AE9-1BDAD7673A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874D4F-9445-4C70-8817-B0A32070F1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A51795-183E-40D4-93DF-35C007DC9F8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7A379F0B-F0AD-4031-9221-811374F9E1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A4B2D4-C505-40D7-B7BC-695BAA7F8FC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957695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73849-9C75-4DF1-9FD4-691BA79058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60763B-F4CF-4395-97E3-B2EFE25D7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B58E6-BA8D-4937-A2AA-5C706CFBF7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23F7DB-BA59-4016-8B03-3367E35F4A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28785F-6B65-4F77-8676-61D853A139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D71059-B7C2-4253-BAE2-EEB846EF0337}"/>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8" name="Footer Placeholder 7">
            <a:extLst>
              <a:ext uri="{FF2B5EF4-FFF2-40B4-BE49-F238E27FC236}">
                <a16:creationId xmlns:a16="http://schemas.microsoft.com/office/drawing/2014/main" id="{A4794560-7B69-4A48-A916-1E4FE051FE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593794-9E95-4F22-AFDE-8805AF6E169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1541417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00CFD-80A7-49EE-8467-EA41D9F7B4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0AE5D0-E2DF-4A67-805C-95A571C952F0}"/>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4" name="Footer Placeholder 3">
            <a:extLst>
              <a:ext uri="{FF2B5EF4-FFF2-40B4-BE49-F238E27FC236}">
                <a16:creationId xmlns:a16="http://schemas.microsoft.com/office/drawing/2014/main" id="{8D45D062-BBAB-4F67-8B93-C0A2A95BD6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5AF0E2-FBBD-4971-8CB9-B9CAC9AF4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4296963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A08CF0-B238-4B10-8E8D-2741A55C54B7}"/>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3" name="Footer Placeholder 2">
            <a:extLst>
              <a:ext uri="{FF2B5EF4-FFF2-40B4-BE49-F238E27FC236}">
                <a16:creationId xmlns:a16="http://schemas.microsoft.com/office/drawing/2014/main" id="{1F71B52C-9467-4E6C-AECE-53F9FE90D7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2B8851-4B26-44BB-8B53-86F46167E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11504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148232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94ED7-3518-4AB7-BF8B-83FA041D2C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6381DC-BD5A-422D-A9C8-EE500B44C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84D4CB-1702-4CB2-BD1B-04A3A9D89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92E9CC-4EEC-4941-A01C-AC5E342258BF}"/>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EC79AD39-8C3F-4AA9-B675-2622A4DEFD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A38C33-05C6-4A9A-B016-86FF076B68FC}"/>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665915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71289-C766-4B4C-B5B9-E9E89053F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1E464B-FC93-41E2-9C27-EC8AF2C76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53D0A5-CFB8-4826-941D-89975EAE8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AC68F9-2052-4E81-A3DA-F99D11903F19}"/>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36368304-D5FE-44A9-998F-D16FE7CA29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8E2EF-C6E3-4F4C-B48E-91A273485FF4}"/>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167047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3B412-CC48-48B4-B5BB-197447973C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1759851-0B32-44EB-B75B-4E509F89AF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199194-A31A-4727-9B62-E5F2A1479DB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A210310E-A93A-4EE0-8349-AA11999767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C30E83-7073-4B8C-88C7-22690183D5E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478252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54760A-BCBB-4A4D-A4AF-C77C0C8AB6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31375B-92F7-4567-AB84-15E04B906C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516B77-30F9-4A72-9FD9-2A57A0449380}"/>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7EF191BC-879D-4D08-83DF-461E4068E3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13632-E918-486D-9634-6403F49F7C4E}"/>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0649834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 line title - 1">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72147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2762143996"/>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 line title - 1">
  <p:cSld name="1_1 line title - 1">
    <p:spTree>
      <p:nvGrpSpPr>
        <p:cNvPr id="1" name="Shape 25"/>
        <p:cNvGrpSpPr/>
        <p:nvPr/>
      </p:nvGrpSpPr>
      <p:grpSpPr>
        <a:xfrm>
          <a:off x="0" y="0"/>
          <a:ext cx="0" cy="0"/>
          <a:chOff x="0" y="0"/>
          <a:chExt cx="0" cy="0"/>
        </a:xfrm>
      </p:grpSpPr>
      <p:sp>
        <p:nvSpPr>
          <p:cNvPr id="27" name="Google Shape;27;p62"/>
          <p:cNvSpPr txBox="1">
            <a:spLocks noGrp="1"/>
          </p:cNvSpPr>
          <p:nvPr>
            <p:ph type="body" idx="1"/>
          </p:nvPr>
        </p:nvSpPr>
        <p:spPr>
          <a:xfrm>
            <a:off x="448556" y="417757"/>
            <a:ext cx="10737350" cy="531557"/>
          </a:xfrm>
          <a:prstGeom prst="rect">
            <a:avLst/>
          </a:prstGeom>
          <a:noFill/>
          <a:ln>
            <a:noFill/>
          </a:ln>
        </p:spPr>
        <p:txBody>
          <a:bodyPr spcFirstLastPara="1" wrap="square" lIns="91425" tIns="45700" rIns="91425" bIns="45700" anchor="t" anchorCtr="0">
            <a:normAutofit/>
          </a:bodyPr>
          <a:lstStyle>
            <a:lvl1pPr marL="457200" marR="0" lvl="0" indent="-228600" algn="l">
              <a:lnSpc>
                <a:spcPct val="100000"/>
              </a:lnSpc>
              <a:spcBef>
                <a:spcPts val="0"/>
              </a:spcBef>
              <a:spcAft>
                <a:spcPts val="0"/>
              </a:spcAft>
              <a:buClr>
                <a:schemeClr val="dk1"/>
              </a:buClr>
              <a:buSzPts val="2800"/>
              <a:buFont typeface="Arial"/>
              <a:buNone/>
              <a:defRPr sz="2800" b="1">
                <a:solidFill>
                  <a:schemeClr val="dk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8" name="Google Shape;28;p62"/>
          <p:cNvCxnSpPr/>
          <p:nvPr/>
        </p:nvCxnSpPr>
        <p:spPr>
          <a:xfrm>
            <a:off x="433889" y="557150"/>
            <a:ext cx="0" cy="279780"/>
          </a:xfrm>
          <a:prstGeom prst="straightConnector1">
            <a:avLst/>
          </a:prstGeom>
          <a:noFill/>
          <a:ln w="12700" cap="flat" cmpd="sng">
            <a:solidFill>
              <a:schemeClr val="accent1"/>
            </a:solidFill>
            <a:prstDash val="solid"/>
            <a:miter lim="800000"/>
            <a:headEnd type="none" w="sm" len="sm"/>
            <a:tailEnd type="none" w="sm" len="sm"/>
          </a:ln>
        </p:spPr>
      </p:cxnSp>
      <p:sp>
        <p:nvSpPr>
          <p:cNvPr id="29" name="Google Shape;29;p62"/>
          <p:cNvSpPr txBox="1">
            <a:spLocks noGrp="1"/>
          </p:cNvSpPr>
          <p:nvPr>
            <p:ph type="body" idx="2"/>
          </p:nvPr>
        </p:nvSpPr>
        <p:spPr>
          <a:xfrm>
            <a:off x="454208" y="1102366"/>
            <a:ext cx="11186930" cy="609250"/>
          </a:xfrm>
          <a:prstGeom prst="rect">
            <a:avLst/>
          </a:prstGeom>
          <a:noFill/>
          <a:ln>
            <a:noFill/>
          </a:ln>
        </p:spPr>
        <p:txBody>
          <a:bodyPr spcFirstLastPara="1" wrap="square" lIns="91425" tIns="45700" rIns="91425" bIns="45700" anchor="t" anchorCtr="0">
            <a:normAutofit/>
          </a:bodyPr>
          <a:lstStyle>
            <a:lvl1pPr marL="457200" marR="0" lvl="0" indent="-228600" algn="l">
              <a:lnSpc>
                <a:spcPct val="100000"/>
              </a:lnSpc>
              <a:spcBef>
                <a:spcPts val="0"/>
              </a:spcBef>
              <a:spcAft>
                <a:spcPts val="0"/>
              </a:spcAft>
              <a:buClr>
                <a:schemeClr val="dk1"/>
              </a:buClr>
              <a:buSzPts val="1800"/>
              <a:buFont typeface="Arial"/>
              <a:buNone/>
              <a:defRPr sz="1800" b="0">
                <a:solidFill>
                  <a:schemeClr val="dk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62"/>
          <p:cNvSpPr txBox="1">
            <a:spLocks noGrp="1"/>
          </p:cNvSpPr>
          <p:nvPr>
            <p:ph type="body" idx="3"/>
          </p:nvPr>
        </p:nvSpPr>
        <p:spPr>
          <a:xfrm>
            <a:off x="459014" y="6444210"/>
            <a:ext cx="1237989" cy="1847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050"/>
              <a:buNone/>
              <a:defRPr sz="1050" b="0">
                <a:solidFill>
                  <a:schemeClr val="lt1"/>
                </a:solidFill>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797429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line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51221"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7196" y="1100913"/>
            <a:ext cx="2686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68DA87F5-29F5-FA4F-B045-4C976A6D084E}"/>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5E2B1793-C34B-4A4D-915B-78DEF5C47DEF}"/>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7022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79" y="42258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3760" y="1495166"/>
            <a:ext cx="2678409" cy="2367267"/>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4750EBAB-0BF3-9C46-B663-F1D8B4705103}"/>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07DFCBEF-7D08-494F-A9E1-2F28E0FB400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329260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494692"/>
            <a:ext cx="11186631" cy="609250"/>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39110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line title - 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B1C581-8339-2B48-A1B6-509D9310A36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454507" y="1494692"/>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50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135" y="417634"/>
            <a:ext cx="4100054" cy="108608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8" name="Text Placeholder 12">
            <a:extLst>
              <a:ext uri="{FF2B5EF4-FFF2-40B4-BE49-F238E27FC236}">
                <a16:creationId xmlns:a16="http://schemas.microsoft.com/office/drawing/2014/main" id="{4A166F42-F724-6944-833E-2D848FFD2518}"/>
              </a:ext>
            </a:extLst>
          </p:cNvPr>
          <p:cNvSpPr>
            <a:spLocks noGrp="1"/>
          </p:cNvSpPr>
          <p:nvPr>
            <p:ph type="body" sz="quarter" idx="12" hasCustomPrompt="1"/>
          </p:nvPr>
        </p:nvSpPr>
        <p:spPr>
          <a:xfrm>
            <a:off x="454507" y="1494369"/>
            <a:ext cx="4100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08F40DD9-7E3F-094C-B6FF-B42D5A4650E2}"/>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8">
            <a:extLst>
              <a:ext uri="{FF2B5EF4-FFF2-40B4-BE49-F238E27FC236}">
                <a16:creationId xmlns:a16="http://schemas.microsoft.com/office/drawing/2014/main" id="{9FF785EC-8A60-3746-B8D0-E30099DCCE8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721074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theme" Target="../theme/theme2.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97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90" r:id="rId29"/>
    <p:sldLayoutId id="2147483691" r:id="rId30"/>
    <p:sldLayoutId id="2147483692" r:id="rId31"/>
    <p:sldLayoutId id="2147483698" r:id="rId3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1096">
          <p15:clr>
            <a:srgbClr val="F26B43"/>
          </p15:clr>
        </p15:guide>
        <p15:guide id="4" pos="1232">
          <p15:clr>
            <a:srgbClr val="F26B43"/>
          </p15:clr>
        </p15:guide>
        <p15:guide id="5" pos="1980">
          <p15:clr>
            <a:srgbClr val="F26B43"/>
          </p15:clr>
        </p15:guide>
        <p15:guide id="6" pos="2139">
          <p15:clr>
            <a:srgbClr val="F26B43"/>
          </p15:clr>
        </p15:guide>
        <p15:guide id="7" pos="2865">
          <p15:clr>
            <a:srgbClr val="F26B43"/>
          </p15:clr>
        </p15:guide>
        <p15:guide id="8" pos="3024">
          <p15:clr>
            <a:srgbClr val="F26B43"/>
          </p15:clr>
        </p15:guide>
        <p15:guide id="9" pos="3749">
          <p15:clr>
            <a:srgbClr val="F26B43"/>
          </p15:clr>
        </p15:guide>
        <p15:guide id="10" pos="3908">
          <p15:clr>
            <a:srgbClr val="F26B43"/>
          </p15:clr>
        </p15:guide>
        <p15:guide id="11" pos="4656">
          <p15:clr>
            <a:srgbClr val="F26B43"/>
          </p15:clr>
        </p15:guide>
        <p15:guide id="12" pos="4815">
          <p15:clr>
            <a:srgbClr val="F26B43"/>
          </p15:clr>
        </p15:guide>
        <p15:guide id="13" pos="5541">
          <p15:clr>
            <a:srgbClr val="F26B43"/>
          </p15:clr>
        </p15:guide>
        <p15:guide id="14" pos="5700">
          <p15:clr>
            <a:srgbClr val="F26B43"/>
          </p15:clr>
        </p15:guide>
        <p15:guide id="15" pos="6448">
          <p15:clr>
            <a:srgbClr val="F26B43"/>
          </p15:clr>
        </p15:guide>
        <p15:guide id="16" pos="6584">
          <p15:clr>
            <a:srgbClr val="F26B43"/>
          </p15:clr>
        </p15:guide>
        <p15:guide id="17" orient="horz" pos="1003">
          <p15:clr>
            <a:srgbClr val="F26B43"/>
          </p15:clr>
        </p15:guide>
        <p15:guide id="18" orient="horz" pos="3952">
          <p15:clr>
            <a:srgbClr val="F26B43"/>
          </p15:clr>
        </p15:guide>
        <p15:guide id="19" pos="7333">
          <p15:clr>
            <a:srgbClr val="F26B43"/>
          </p15:clr>
        </p15:guide>
        <p15:guide id="21" orient="horz" pos="346">
          <p15:clr>
            <a:srgbClr val="F26B43"/>
          </p15:clr>
        </p15:guide>
        <p15:guide id="22" orient="horz" pos="754">
          <p15:clr>
            <a:srgbClr val="F26B43"/>
          </p15:clr>
        </p15:guide>
        <p15:guide id="23" orient="horz" pos="125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EC514-FDCD-48CD-B44D-810E3FC0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87C952-E9D5-474C-91C8-D2997E1867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0DB0E-FD83-416A-BDC4-A7AC2BFA6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DE3262C3-B931-49F1-B5DB-506D28D6A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5F7707-AE69-4747-A390-D0FB6A8CE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4A9B7-6724-431C-92D2-2E8D2C8F4F8E}" type="slidenum">
              <a:rPr lang="en-US" smtClean="0"/>
              <a:t>‹#›</a:t>
            </a:fld>
            <a:endParaRPr lang="en-US"/>
          </a:p>
        </p:txBody>
      </p:sp>
    </p:spTree>
    <p:extLst>
      <p:ext uri="{BB962C8B-B14F-4D97-AF65-F5344CB8AC3E}">
        <p14:creationId xmlns:p14="http://schemas.microsoft.com/office/powerpoint/2010/main" val="17184060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714" r:id="rId13"/>
    <p:sldLayoutId id="214748371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5.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4.xml"/><Relationship Id="rId6" Type="http://schemas.openxmlformats.org/officeDocument/2006/relationships/diagramColors" Target="../diagrams/colors1.xml"/><Relationship Id="rId11" Type="http://schemas.openxmlformats.org/officeDocument/2006/relationships/image" Target="../media/image13.png"/><Relationship Id="rId5" Type="http://schemas.openxmlformats.org/officeDocument/2006/relationships/diagramQuickStyle" Target="../diagrams/quickStyle1.xml"/><Relationship Id="rId10" Type="http://schemas.openxmlformats.org/officeDocument/2006/relationships/image" Target="../media/image12.png"/><Relationship Id="rId4" Type="http://schemas.openxmlformats.org/officeDocument/2006/relationships/diagramLayout" Target="../diagrams/layout1.xml"/><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4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4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3" Type="http://schemas.openxmlformats.org/officeDocument/2006/relationships/hyperlink" Target="https://cspro.hhfa.online/" TargetMode="External"/><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4.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641801" y="2952991"/>
            <a:ext cx="8549700" cy="1643444"/>
          </a:xfrm>
        </p:spPr>
        <p:txBody>
          <a:bodyPr lIns="91440" tIns="45720" rIns="91440" bIns="45720" anchor="t">
            <a:normAutofit fontScale="90000"/>
          </a:bodyPr>
          <a:lstStyle/>
          <a:p>
            <a:r>
              <a:rPr lang="en-US" sz="5600" dirty="0">
                <a:latin typeface="Trebuchet MS" panose="020B0603020202020204" pitchFamily="34" charset="0"/>
              </a:rPr>
              <a:t>Harmonized Health Facility Assessment (HHFA)</a:t>
            </a:r>
            <a:br>
              <a:rPr lang="en-US" dirty="0"/>
            </a:br>
            <a:endParaRPr lang="en-US" dirty="0"/>
          </a:p>
        </p:txBody>
      </p:sp>
      <p:sp>
        <p:nvSpPr>
          <p:cNvPr id="6" name="Rectangle 5">
            <a:extLst>
              <a:ext uri="{FF2B5EF4-FFF2-40B4-BE49-F238E27FC236}">
                <a16:creationId xmlns:a16="http://schemas.microsoft.com/office/drawing/2014/main" id="{43A63B79-402D-48C7-84D1-FBE9ACF44E2B}"/>
              </a:ext>
            </a:extLst>
          </p:cNvPr>
          <p:cNvSpPr/>
          <p:nvPr/>
        </p:nvSpPr>
        <p:spPr>
          <a:xfrm>
            <a:off x="641801" y="4596435"/>
            <a:ext cx="9570978" cy="646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3600" b="1" dirty="0">
                <a:latin typeface="Trebuchet MS" panose="020B0603020202020204" pitchFamily="34" charset="0"/>
              </a:rPr>
              <a:t>Orientation on </a:t>
            </a:r>
            <a:r>
              <a:rPr lang="en-US" sz="3600" b="1">
                <a:latin typeface="Trebuchet MS" panose="020B0603020202020204" pitchFamily="34" charset="0"/>
              </a:rPr>
              <a:t>questionnaire adaptation:</a:t>
            </a:r>
            <a:endParaRPr lang="en-US" sz="3600" b="1" dirty="0">
              <a:latin typeface="Trebuchet MS" panose="020B0603020202020204" pitchFamily="34" charset="0"/>
            </a:endParaRPr>
          </a:p>
        </p:txBody>
      </p:sp>
      <p:pic>
        <p:nvPicPr>
          <p:cNvPr id="5" name="Picture 4">
            <a:extLst>
              <a:ext uri="{FF2B5EF4-FFF2-40B4-BE49-F238E27FC236}">
                <a16:creationId xmlns:a16="http://schemas.microsoft.com/office/drawing/2014/main" id="{3773CD54-5404-4F22-A1FB-D19E728AD8A2}"/>
              </a:ext>
            </a:extLst>
          </p:cNvPr>
          <p:cNvPicPr>
            <a:picLocks noChangeAspect="1"/>
          </p:cNvPicPr>
          <p:nvPr/>
        </p:nvPicPr>
        <p:blipFill rotWithShape="1">
          <a:blip r:embed="rId3"/>
          <a:srcRect l="1612" t="6149" r="1398" b="29992"/>
          <a:stretch/>
        </p:blipFill>
        <p:spPr>
          <a:xfrm>
            <a:off x="758533" y="546410"/>
            <a:ext cx="2937754" cy="1094861"/>
          </a:xfrm>
          <a:prstGeom prst="rect">
            <a:avLst/>
          </a:prstGeom>
        </p:spPr>
      </p:pic>
      <p:pic>
        <p:nvPicPr>
          <p:cNvPr id="11" name="Picture 10">
            <a:extLst>
              <a:ext uri="{FF2B5EF4-FFF2-40B4-BE49-F238E27FC236}">
                <a16:creationId xmlns:a16="http://schemas.microsoft.com/office/drawing/2014/main" id="{BDF00C3D-0E44-4130-B15D-893B5456560A}"/>
              </a:ext>
            </a:extLst>
          </p:cNvPr>
          <p:cNvPicPr>
            <a:picLocks noChangeAspect="1"/>
          </p:cNvPicPr>
          <p:nvPr/>
        </p:nvPicPr>
        <p:blipFill rotWithShape="1">
          <a:blip r:embed="rId4"/>
          <a:srcRect l="4290" t="2402" r="4671" b="35819"/>
          <a:stretch/>
        </p:blipFill>
        <p:spPr>
          <a:xfrm>
            <a:off x="9593632" y="774332"/>
            <a:ext cx="1839835" cy="1733877"/>
          </a:xfrm>
          <a:prstGeom prst="rect">
            <a:avLst/>
          </a:prstGeom>
        </p:spPr>
      </p:pic>
      <p:sp>
        <p:nvSpPr>
          <p:cNvPr id="8" name="Rectangle 7">
            <a:extLst>
              <a:ext uri="{FF2B5EF4-FFF2-40B4-BE49-F238E27FC236}">
                <a16:creationId xmlns:a16="http://schemas.microsoft.com/office/drawing/2014/main" id="{02D22E5E-DF1F-47B6-9061-698C2418E69F}"/>
              </a:ext>
            </a:extLst>
          </p:cNvPr>
          <p:cNvSpPr/>
          <p:nvPr/>
        </p:nvSpPr>
        <p:spPr>
          <a:xfrm>
            <a:off x="641801" y="6311590"/>
            <a:ext cx="3376746"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2400"/>
              <a:t>14 March 2022</a:t>
            </a:r>
            <a:endParaRPr lang="en-US" sz="2400" dirty="0"/>
          </a:p>
        </p:txBody>
      </p:sp>
    </p:spTree>
    <p:extLst>
      <p:ext uri="{BB962C8B-B14F-4D97-AF65-F5344CB8AC3E}">
        <p14:creationId xmlns:p14="http://schemas.microsoft.com/office/powerpoint/2010/main" val="3825602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4208" y="-15155"/>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 Placeholder 2">
            <a:extLst>
              <a:ext uri="{FF2B5EF4-FFF2-40B4-BE49-F238E27FC236}">
                <a16:creationId xmlns:a16="http://schemas.microsoft.com/office/drawing/2014/main" id="{DEB73791-B259-4F1A-970F-1E2169EF9567}"/>
              </a:ext>
            </a:extLst>
          </p:cNvPr>
          <p:cNvSpPr txBox="1">
            <a:spLocks/>
          </p:cNvSpPr>
          <p:nvPr/>
        </p:nvSpPr>
        <p:spPr>
          <a:xfrm>
            <a:off x="5177791" y="5678986"/>
            <a:ext cx="5443705" cy="650410"/>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lgn="ctr">
              <a:lnSpc>
                <a:spcPct val="100000"/>
              </a:lnSpc>
              <a:spcBef>
                <a:spcPts val="0"/>
              </a:spcBef>
              <a:spcAft>
                <a:spcPts val="600"/>
              </a:spcAft>
            </a:pPr>
            <a:r>
              <a:rPr lang="en-GB" sz="2200" b="1">
                <a:latin typeface="Trebuchet MS" panose="020B0603020202020204" pitchFamily="34" charset="0"/>
              </a:rPr>
              <a:t>Facility audit</a:t>
            </a:r>
            <a:endParaRPr lang="en-GB" sz="2200" b="1" spc="20" dirty="0">
              <a:solidFill>
                <a:schemeClr val="accent1"/>
              </a:solidFill>
              <a:latin typeface="Trebuchet MS" panose="020B0603020202020204" pitchFamily="34" charset="0"/>
            </a:endParaRPr>
          </a:p>
        </p:txBody>
      </p:sp>
      <p:sp>
        <p:nvSpPr>
          <p:cNvPr id="24" name="Text Placeholder 2">
            <a:extLst>
              <a:ext uri="{FF2B5EF4-FFF2-40B4-BE49-F238E27FC236}">
                <a16:creationId xmlns:a16="http://schemas.microsoft.com/office/drawing/2014/main" id="{FE79E596-8878-4FBD-BC60-944FB90893CF}"/>
              </a:ext>
            </a:extLst>
          </p:cNvPr>
          <p:cNvSpPr txBox="1">
            <a:spLocks/>
          </p:cNvSpPr>
          <p:nvPr/>
        </p:nvSpPr>
        <p:spPr>
          <a:xfrm>
            <a:off x="532069" y="5253710"/>
            <a:ext cx="2916879" cy="75048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000"/>
              </a:spcAft>
            </a:pPr>
            <a:endParaRPr lang="en-GB" b="1" spc="20" dirty="0">
              <a:solidFill>
                <a:schemeClr val="accent1"/>
              </a:solidFill>
              <a:latin typeface="Trebuchet MS" panose="020B0603020202020204" pitchFamily="34" charset="0"/>
            </a:endParaRPr>
          </a:p>
          <a:p>
            <a:pPr marL="0" lvl="1">
              <a:spcBef>
                <a:spcPts val="0"/>
              </a:spcBef>
              <a:spcAft>
                <a:spcPts val="1200"/>
              </a:spcAft>
            </a:pPr>
            <a:endParaRPr lang="en-US" sz="1800" b="1" spc="20" dirty="0">
              <a:solidFill>
                <a:schemeClr val="accent1"/>
              </a:solidFill>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grpSp>
        <p:nvGrpSpPr>
          <p:cNvPr id="27" name="Group 26">
            <a:extLst>
              <a:ext uri="{FF2B5EF4-FFF2-40B4-BE49-F238E27FC236}">
                <a16:creationId xmlns:a16="http://schemas.microsoft.com/office/drawing/2014/main" id="{EEB9EBDE-0D84-4806-8F8B-FF9309869FE6}"/>
              </a:ext>
            </a:extLst>
          </p:cNvPr>
          <p:cNvGrpSpPr/>
          <p:nvPr/>
        </p:nvGrpSpPr>
        <p:grpSpPr>
          <a:xfrm>
            <a:off x="4529510" y="2539230"/>
            <a:ext cx="7545462" cy="3539568"/>
            <a:chOff x="2831806" y="2765111"/>
            <a:chExt cx="7647263" cy="3804349"/>
          </a:xfrm>
        </p:grpSpPr>
        <p:sp>
          <p:nvSpPr>
            <p:cNvPr id="19" name="Rectangle 18">
              <a:extLst>
                <a:ext uri="{FF2B5EF4-FFF2-40B4-BE49-F238E27FC236}">
                  <a16:creationId xmlns:a16="http://schemas.microsoft.com/office/drawing/2014/main" id="{0C8F513F-2208-48DD-BF6F-C59C4263E281}"/>
                </a:ext>
              </a:extLst>
            </p:cNvPr>
            <p:cNvSpPr/>
            <p:nvPr/>
          </p:nvSpPr>
          <p:spPr>
            <a:xfrm>
              <a:off x="2831806" y="2765111"/>
              <a:ext cx="1597679" cy="75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600" b="1" dirty="0">
                  <a:solidFill>
                    <a:schemeClr val="tx1"/>
                  </a:solidFill>
                  <a:latin typeface="Trebuchet MS" panose="020B0603020202020204" pitchFamily="34" charset="0"/>
                </a:rPr>
                <a:t> </a:t>
              </a:r>
            </a:p>
            <a:p>
              <a:pPr algn="ctr"/>
              <a:r>
                <a:rPr lang="en-GB" sz="1600" b="1">
                  <a:solidFill>
                    <a:schemeClr val="tx1"/>
                  </a:solidFill>
                  <a:latin typeface="Trebuchet MS" panose="020B0603020202020204" pitchFamily="34" charset="0"/>
                </a:rPr>
                <a:t>Service </a:t>
              </a:r>
              <a:r>
                <a:rPr lang="en-GB" sz="1600" b="1" dirty="0">
                  <a:solidFill>
                    <a:schemeClr val="tx1"/>
                  </a:solidFill>
                  <a:latin typeface="Trebuchet MS" panose="020B0603020202020204" pitchFamily="34" charset="0"/>
                </a:rPr>
                <a:t>availability</a:t>
              </a:r>
            </a:p>
          </p:txBody>
        </p:sp>
        <p:sp>
          <p:nvSpPr>
            <p:cNvPr id="20" name="Rectangle 19">
              <a:extLst>
                <a:ext uri="{FF2B5EF4-FFF2-40B4-BE49-F238E27FC236}">
                  <a16:creationId xmlns:a16="http://schemas.microsoft.com/office/drawing/2014/main" id="{FC5B206D-6B4F-4D1D-A3A7-01D0601AA768}"/>
                </a:ext>
              </a:extLst>
            </p:cNvPr>
            <p:cNvSpPr/>
            <p:nvPr/>
          </p:nvSpPr>
          <p:spPr>
            <a:xfrm>
              <a:off x="4629999" y="3045197"/>
              <a:ext cx="1439687" cy="574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tx1"/>
                  </a:solidFill>
                  <a:latin typeface="Trebuchet MS" panose="020B0603020202020204" pitchFamily="34" charset="0"/>
                </a:rPr>
                <a:t>Service </a:t>
              </a:r>
              <a:r>
                <a:rPr lang="en-GB" sz="1600" b="1" dirty="0">
                  <a:solidFill>
                    <a:schemeClr val="tx1"/>
                  </a:solidFill>
                  <a:latin typeface="Trebuchet MS" panose="020B0603020202020204" pitchFamily="34" charset="0"/>
                </a:rPr>
                <a:t>readiness</a:t>
              </a:r>
            </a:p>
          </p:txBody>
        </p:sp>
        <p:sp>
          <p:nvSpPr>
            <p:cNvPr id="21" name="Rectangle 20">
              <a:extLst>
                <a:ext uri="{FF2B5EF4-FFF2-40B4-BE49-F238E27FC236}">
                  <a16:creationId xmlns:a16="http://schemas.microsoft.com/office/drawing/2014/main" id="{3D7009E4-666D-494A-A8C6-47715575022A}"/>
                </a:ext>
              </a:extLst>
            </p:cNvPr>
            <p:cNvSpPr/>
            <p:nvPr/>
          </p:nvSpPr>
          <p:spPr>
            <a:xfrm>
              <a:off x="6376384" y="3016434"/>
              <a:ext cx="1439688" cy="721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b="1">
                  <a:solidFill>
                    <a:schemeClr val="tx1"/>
                  </a:solidFill>
                  <a:latin typeface="Trebuchet MS" panose="020B0603020202020204" pitchFamily="34" charset="0"/>
                </a:rPr>
                <a:t>Q</a:t>
              </a:r>
              <a:r>
                <a:rPr lang="en-GB" sz="1600" b="1" dirty="0" err="1">
                  <a:solidFill>
                    <a:schemeClr val="tx1"/>
                  </a:solidFill>
                  <a:latin typeface="Trebuchet MS" panose="020B0603020202020204" pitchFamily="34" charset="0"/>
                </a:rPr>
                <a:t>uality</a:t>
              </a:r>
              <a:r>
                <a:rPr lang="en-GB" sz="1600" b="1" dirty="0">
                  <a:solidFill>
                    <a:schemeClr val="tx1"/>
                  </a:solidFill>
                  <a:latin typeface="Trebuchet MS" panose="020B0603020202020204" pitchFamily="34" charset="0"/>
                </a:rPr>
                <a:t> </a:t>
              </a:r>
            </a:p>
            <a:p>
              <a:pPr algn="ctr"/>
              <a:r>
                <a:rPr lang="en-GB" sz="1600" b="1" dirty="0">
                  <a:solidFill>
                    <a:schemeClr val="tx1"/>
                  </a:solidFill>
                  <a:latin typeface="Trebuchet MS" panose="020B0603020202020204" pitchFamily="34" charset="0"/>
                </a:rPr>
                <a:t>of care </a:t>
              </a:r>
            </a:p>
          </p:txBody>
        </p:sp>
        <p:sp>
          <p:nvSpPr>
            <p:cNvPr id="22" name="Rectangle 21">
              <a:extLst>
                <a:ext uri="{FF2B5EF4-FFF2-40B4-BE49-F238E27FC236}">
                  <a16:creationId xmlns:a16="http://schemas.microsoft.com/office/drawing/2014/main" id="{90007047-3FFF-4B61-A076-AC20BC195E25}"/>
                </a:ext>
              </a:extLst>
            </p:cNvPr>
            <p:cNvSpPr/>
            <p:nvPr/>
          </p:nvSpPr>
          <p:spPr>
            <a:xfrm>
              <a:off x="7999399" y="2862220"/>
              <a:ext cx="1916095" cy="7671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Trebuchet MS" panose="020B0603020202020204" pitchFamily="34" charset="0"/>
              </a:endParaRPr>
            </a:p>
            <a:p>
              <a:pPr algn="ctr"/>
              <a:r>
                <a:rPr lang="en-GB" sz="1600" b="1">
                  <a:solidFill>
                    <a:schemeClr val="tx1"/>
                  </a:solidFill>
                  <a:latin typeface="Trebuchet MS" panose="020B0603020202020204" pitchFamily="34" charset="0"/>
                </a:rPr>
                <a:t>Management &amp; </a:t>
              </a:r>
              <a:r>
                <a:rPr lang="en-GB" sz="1600" b="1" dirty="0">
                  <a:solidFill>
                    <a:schemeClr val="tx1"/>
                  </a:solidFill>
                  <a:latin typeface="Trebuchet MS" panose="020B0603020202020204" pitchFamily="34" charset="0"/>
                </a:rPr>
                <a:t>finance</a:t>
              </a:r>
            </a:p>
          </p:txBody>
        </p:sp>
        <p:pic>
          <p:nvPicPr>
            <p:cNvPr id="11" name="Content Placeholder 3">
              <a:extLst>
                <a:ext uri="{FF2B5EF4-FFF2-40B4-BE49-F238E27FC236}">
                  <a16:creationId xmlns:a16="http://schemas.microsoft.com/office/drawing/2014/main" id="{FBB24377-DB34-42D4-ADCC-16FB6955DFAB}"/>
                </a:ext>
              </a:extLst>
            </p:cNvPr>
            <p:cNvPicPr>
              <a:picLocks noChangeAspect="1"/>
            </p:cNvPicPr>
            <p:nvPr/>
          </p:nvPicPr>
          <p:blipFill>
            <a:blip r:embed="rId8"/>
            <a:stretch>
              <a:fillRect/>
            </a:stretch>
          </p:blipFill>
          <p:spPr>
            <a:xfrm>
              <a:off x="3038856" y="3857445"/>
              <a:ext cx="1043146" cy="1267966"/>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8892A084-7C31-49D8-94B8-0056D2503B3B}"/>
                </a:ext>
              </a:extLst>
            </p:cNvPr>
            <p:cNvPicPr>
              <a:picLocks noChangeAspect="1"/>
            </p:cNvPicPr>
            <p:nvPr/>
          </p:nvPicPr>
          <p:blipFill>
            <a:blip r:embed="rId9"/>
            <a:stretch>
              <a:fillRect/>
            </a:stretch>
          </p:blipFill>
          <p:spPr>
            <a:xfrm>
              <a:off x="4829475" y="3857445"/>
              <a:ext cx="1014466" cy="1267966"/>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C65E0928-D28E-483D-9803-7941964D4C3C}"/>
                </a:ext>
              </a:extLst>
            </p:cNvPr>
            <p:cNvPicPr>
              <a:picLocks noChangeAspect="1"/>
            </p:cNvPicPr>
            <p:nvPr/>
          </p:nvPicPr>
          <p:blipFill>
            <a:blip r:embed="rId10"/>
            <a:stretch>
              <a:fillRect/>
            </a:stretch>
          </p:blipFill>
          <p:spPr>
            <a:xfrm>
              <a:off x="8473450" y="3857445"/>
              <a:ext cx="1014466" cy="1267966"/>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4" name="Picture 13">
              <a:extLst>
                <a:ext uri="{FF2B5EF4-FFF2-40B4-BE49-F238E27FC236}">
                  <a16:creationId xmlns:a16="http://schemas.microsoft.com/office/drawing/2014/main" id="{22A54F2B-1949-455A-A445-5A176315163A}"/>
                </a:ext>
              </a:extLst>
            </p:cNvPr>
            <p:cNvPicPr>
              <a:picLocks noChangeAspect="1"/>
            </p:cNvPicPr>
            <p:nvPr/>
          </p:nvPicPr>
          <p:blipFill>
            <a:blip r:embed="rId11"/>
            <a:stretch>
              <a:fillRect/>
            </a:stretch>
          </p:blipFill>
          <p:spPr>
            <a:xfrm>
              <a:off x="6651463" y="3857445"/>
              <a:ext cx="1014466" cy="1267966"/>
            </a:xfrm>
            <a:prstGeom prst="rect">
              <a:avLst/>
            </a:prstGeom>
            <a:ln>
              <a:solidFill>
                <a:schemeClr val="bg1">
                  <a:lumMod val="75000"/>
                </a:schemeClr>
              </a:solidFill>
            </a:ln>
            <a:effectLst>
              <a:outerShdw blurRad="50800" dist="38100" dir="2700000" algn="tl" rotWithShape="0">
                <a:prstClr val="black">
                  <a:alpha val="40000"/>
                </a:prstClr>
              </a:outerShdw>
            </a:effectLst>
          </p:spPr>
        </p:pic>
        <p:sp>
          <p:nvSpPr>
            <p:cNvPr id="15" name="Text Placeholder 2">
              <a:extLst>
                <a:ext uri="{FF2B5EF4-FFF2-40B4-BE49-F238E27FC236}">
                  <a16:creationId xmlns:a16="http://schemas.microsoft.com/office/drawing/2014/main" id="{44BB242B-ABBB-4167-A722-B309D063CBCB}"/>
                </a:ext>
              </a:extLst>
            </p:cNvPr>
            <p:cNvSpPr txBox="1">
              <a:spLocks/>
            </p:cNvSpPr>
            <p:nvPr/>
          </p:nvSpPr>
          <p:spPr>
            <a:xfrm>
              <a:off x="8238886" y="6140330"/>
              <a:ext cx="2240183" cy="429130"/>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lnSpc>
                  <a:spcPct val="100000"/>
                </a:lnSpc>
                <a:spcBef>
                  <a:spcPts val="0"/>
                </a:spcBef>
                <a:spcAft>
                  <a:spcPts val="600"/>
                </a:spcAft>
              </a:pPr>
              <a:r>
                <a:rPr lang="en-GB" sz="2000" b="1">
                  <a:solidFill>
                    <a:schemeClr val="tx1">
                      <a:lumMod val="65000"/>
                      <a:lumOff val="35000"/>
                    </a:schemeClr>
                  </a:solidFill>
                  <a:latin typeface="Trebuchet MS" panose="020B0603020202020204" pitchFamily="34" charset="0"/>
                </a:rPr>
                <a:t>Record review</a:t>
              </a:r>
              <a:endParaRPr lang="en-US" sz="2000" b="1" spc="20" dirty="0">
                <a:solidFill>
                  <a:schemeClr val="tx1">
                    <a:lumMod val="65000"/>
                    <a:lumOff val="35000"/>
                  </a:schemeClr>
                </a:solidFill>
                <a:latin typeface="Trebuchet MS" panose="020B0603020202020204" pitchFamily="34" charset="0"/>
              </a:endParaRPr>
            </a:p>
            <a:p>
              <a:pPr marL="0" lvl="1">
                <a:spcBef>
                  <a:spcPts val="0"/>
                </a:spcBef>
                <a:spcAft>
                  <a:spcPts val="600"/>
                </a:spcAft>
              </a:pPr>
              <a:endParaRPr lang="en-GB" sz="2000" b="1" spc="20" dirty="0">
                <a:solidFill>
                  <a:schemeClr val="tx1">
                    <a:lumMod val="65000"/>
                    <a:lumOff val="35000"/>
                  </a:schemeClr>
                </a:solidFill>
                <a:latin typeface="Trebuchet MS" panose="020B0603020202020204" pitchFamily="34" charset="0"/>
              </a:endParaRPr>
            </a:p>
          </p:txBody>
        </p:sp>
        <p:cxnSp>
          <p:nvCxnSpPr>
            <p:cNvPr id="16" name="Straight Connector 15">
              <a:extLst>
                <a:ext uri="{FF2B5EF4-FFF2-40B4-BE49-F238E27FC236}">
                  <a16:creationId xmlns:a16="http://schemas.microsoft.com/office/drawing/2014/main" id="{09603862-5475-4ECD-88CF-B3FAEF7659DF}"/>
                </a:ext>
              </a:extLst>
            </p:cNvPr>
            <p:cNvCxnSpPr>
              <a:cxnSpLocks/>
            </p:cNvCxnSpPr>
            <p:nvPr/>
          </p:nvCxnSpPr>
          <p:spPr>
            <a:xfrm>
              <a:off x="5311713" y="5178145"/>
              <a:ext cx="0" cy="638941"/>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C812E51-303D-45C4-9524-B125D5D87AD9}"/>
                </a:ext>
              </a:extLst>
            </p:cNvPr>
            <p:cNvCxnSpPr>
              <a:cxnSpLocks/>
              <a:stCxn id="11" idx="2"/>
            </p:cNvCxnSpPr>
            <p:nvPr/>
          </p:nvCxnSpPr>
          <p:spPr>
            <a:xfrm>
              <a:off x="3560429" y="5125412"/>
              <a:ext cx="0" cy="691675"/>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452807-E222-4891-A92C-346E64960D55}"/>
                </a:ext>
              </a:extLst>
            </p:cNvPr>
            <p:cNvCxnSpPr>
              <a:cxnSpLocks/>
            </p:cNvCxnSpPr>
            <p:nvPr/>
          </p:nvCxnSpPr>
          <p:spPr>
            <a:xfrm>
              <a:off x="9004136" y="5163368"/>
              <a:ext cx="0" cy="653719"/>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78E709D-F91F-40C1-958E-D797205F1173}"/>
                </a:ext>
              </a:extLst>
            </p:cNvPr>
            <p:cNvCxnSpPr>
              <a:cxnSpLocks/>
            </p:cNvCxnSpPr>
            <p:nvPr/>
          </p:nvCxnSpPr>
          <p:spPr>
            <a:xfrm flipV="1">
              <a:off x="3560431" y="5794381"/>
              <a:ext cx="5443705" cy="3645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5776FD1-EAE0-41E5-B06D-F6C5BCF68C60}"/>
                </a:ext>
              </a:extLst>
            </p:cNvPr>
            <p:cNvCxnSpPr>
              <a:cxnSpLocks/>
              <a:stCxn id="14" idx="2"/>
            </p:cNvCxnSpPr>
            <p:nvPr/>
          </p:nvCxnSpPr>
          <p:spPr>
            <a:xfrm>
              <a:off x="7158696" y="5125411"/>
              <a:ext cx="1314753" cy="1125973"/>
            </a:xfrm>
            <a:prstGeom prst="line">
              <a:avLst/>
            </a:prstGeom>
            <a:ln w="3810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 name="Text Placeholder 6">
            <a:extLst>
              <a:ext uri="{FF2B5EF4-FFF2-40B4-BE49-F238E27FC236}">
                <a16:creationId xmlns:a16="http://schemas.microsoft.com/office/drawing/2014/main" id="{CE47A399-1F39-405A-AD46-4A64E66F11E6}"/>
              </a:ext>
            </a:extLst>
          </p:cNvPr>
          <p:cNvSpPr>
            <a:spLocks noGrp="1"/>
          </p:cNvSpPr>
          <p:nvPr>
            <p:ph type="body" sz="quarter" idx="11"/>
          </p:nvPr>
        </p:nvSpPr>
        <p:spPr/>
        <p:txBody>
          <a:bodyPr/>
          <a:lstStyle/>
          <a:p>
            <a:r>
              <a:rPr lang="en-US">
                <a:latin typeface="Trebuchet MS" panose="020B0603020202020204" pitchFamily="34" charset="0"/>
              </a:rPr>
              <a:t>HHFA standard questionnaires – types</a:t>
            </a:r>
            <a:endParaRPr lang="en-GB">
              <a:latin typeface="Trebuchet MS" panose="020B0603020202020204" pitchFamily="34" charset="0"/>
            </a:endParaRPr>
          </a:p>
        </p:txBody>
      </p:sp>
      <p:sp>
        <p:nvSpPr>
          <p:cNvPr id="30" name="Text Placeholder 2">
            <a:extLst>
              <a:ext uri="{FF2B5EF4-FFF2-40B4-BE49-F238E27FC236}">
                <a16:creationId xmlns:a16="http://schemas.microsoft.com/office/drawing/2014/main" id="{B1F2F336-3BE2-4291-9271-17B4DDF8ED55}"/>
              </a:ext>
            </a:extLst>
          </p:cNvPr>
          <p:cNvSpPr txBox="1">
            <a:spLocks/>
          </p:cNvSpPr>
          <p:nvPr/>
        </p:nvSpPr>
        <p:spPr>
          <a:xfrm>
            <a:off x="301997" y="830775"/>
            <a:ext cx="10446576" cy="1708455"/>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000"/>
              </a:spcAft>
            </a:pPr>
            <a:endParaRPr lang="en-US" sz="2000" spc="20">
              <a:solidFill>
                <a:srgbClr val="4472C4"/>
              </a:solidFill>
              <a:latin typeface="Trebuchet MS" panose="020B0603020202020204" pitchFamily="34" charset="0"/>
            </a:endParaRPr>
          </a:p>
          <a:p>
            <a:pPr marL="0" lvl="1">
              <a:lnSpc>
                <a:spcPct val="100000"/>
              </a:lnSpc>
              <a:spcBef>
                <a:spcPts val="0"/>
              </a:spcBef>
              <a:spcAft>
                <a:spcPts val="1000"/>
              </a:spcAft>
            </a:pPr>
            <a:r>
              <a:rPr lang="en-US" spc="20">
                <a:solidFill>
                  <a:srgbClr val="4472C4"/>
                </a:solidFill>
                <a:latin typeface="Trebuchet MS" panose="020B0603020202020204" pitchFamily="34" charset="0"/>
              </a:rPr>
              <a:t>1</a:t>
            </a:r>
            <a:r>
              <a:rPr lang="en-US" b="1" spc="20">
                <a:solidFill>
                  <a:srgbClr val="4472C4"/>
                </a:solidFill>
                <a:latin typeface="Trebuchet MS" panose="020B0603020202020204" pitchFamily="34" charset="0"/>
              </a:rPr>
              <a:t>. Based on data collection methodology:</a:t>
            </a:r>
          </a:p>
          <a:p>
            <a:pPr lvl="2" indent="-457200">
              <a:lnSpc>
                <a:spcPct val="100000"/>
              </a:lnSpc>
              <a:spcBef>
                <a:spcPts val="0"/>
              </a:spcBef>
              <a:spcAft>
                <a:spcPts val="1000"/>
              </a:spcAft>
              <a:buFont typeface="Arial" panose="020B0604020202020204" pitchFamily="34" charset="0"/>
              <a:buChar char="•"/>
            </a:pPr>
            <a:r>
              <a:rPr lang="en-US" spc="20">
                <a:latin typeface="Trebuchet MS" panose="020B0603020202020204" pitchFamily="34" charset="0"/>
              </a:rPr>
              <a:t>Facility audit </a:t>
            </a:r>
            <a:r>
              <a:rPr lang="en-US" spc="20">
                <a:latin typeface="Trebuchet MS" panose="020B0603020202020204" pitchFamily="34" charset="0"/>
                <a:sym typeface="Wingdings" panose="05000000000000000000" pitchFamily="2" charset="2"/>
              </a:rPr>
              <a:t> </a:t>
            </a:r>
            <a:r>
              <a:rPr lang="en-US" spc="20">
                <a:latin typeface="Trebuchet MS" panose="020B0603020202020204" pitchFamily="34" charset="0"/>
              </a:rPr>
              <a:t>interviews &amp; observation  </a:t>
            </a:r>
            <a:r>
              <a:rPr lang="en-US" sz="1600" spc="20">
                <a:latin typeface="Trebuchet MS" panose="020B0603020202020204" pitchFamily="34" charset="0"/>
              </a:rPr>
              <a:t>(what is in place)</a:t>
            </a:r>
          </a:p>
          <a:p>
            <a:pPr lvl="2" indent="-457200">
              <a:lnSpc>
                <a:spcPct val="100000"/>
              </a:lnSpc>
              <a:spcBef>
                <a:spcPts val="0"/>
              </a:spcBef>
              <a:spcAft>
                <a:spcPts val="1000"/>
              </a:spcAft>
              <a:buFont typeface="Arial" panose="020B0604020202020204" pitchFamily="34" charset="0"/>
              <a:buChar char="•"/>
            </a:pPr>
            <a:r>
              <a:rPr lang="en-US" spc="20">
                <a:latin typeface="Trebuchet MS" panose="020B0603020202020204" pitchFamily="34" charset="0"/>
              </a:rPr>
              <a:t>Record review  </a:t>
            </a:r>
            <a:r>
              <a:rPr lang="en-US" b="1" spc="20">
                <a:latin typeface="Trebuchet MS" panose="020B0603020202020204" pitchFamily="34" charset="0"/>
                <a:sym typeface="Wingdings" panose="05000000000000000000" pitchFamily="2" charset="2"/>
              </a:rPr>
              <a:t> </a:t>
            </a:r>
            <a:r>
              <a:rPr lang="en-US" spc="20">
                <a:latin typeface="Trebuchet MS" panose="020B0603020202020204" pitchFamily="34" charset="0"/>
              </a:rPr>
              <a:t>sample of individual patient records </a:t>
            </a:r>
            <a:r>
              <a:rPr lang="en-US" sz="1600" spc="20">
                <a:latin typeface="Trebuchet MS" panose="020B0603020202020204" pitchFamily="34" charset="0"/>
              </a:rPr>
              <a:t>(what was done)</a:t>
            </a:r>
            <a:endParaRPr lang="en-US" sz="1600">
              <a:latin typeface="Trebuchet MS" panose="020B0603020202020204" pitchFamily="34" charset="0"/>
            </a:endParaRPr>
          </a:p>
        </p:txBody>
      </p:sp>
      <p:cxnSp>
        <p:nvCxnSpPr>
          <p:cNvPr id="33" name="Straight Connector 32">
            <a:extLst>
              <a:ext uri="{FF2B5EF4-FFF2-40B4-BE49-F238E27FC236}">
                <a16:creationId xmlns:a16="http://schemas.microsoft.com/office/drawing/2014/main" id="{9770B851-8C60-42CA-9136-4BBFDC468BEA}"/>
              </a:ext>
            </a:extLst>
          </p:cNvPr>
          <p:cNvCxnSpPr>
            <a:cxnSpLocks/>
          </p:cNvCxnSpPr>
          <p:nvPr/>
        </p:nvCxnSpPr>
        <p:spPr>
          <a:xfrm>
            <a:off x="7934055" y="5391583"/>
            <a:ext cx="0" cy="298789"/>
          </a:xfrm>
          <a:prstGeom prst="line">
            <a:avLst/>
          </a:prstGeom>
          <a:ln w="44450"/>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46B00E5E-5C49-48C8-8A67-AAAB825BB99C}"/>
              </a:ext>
            </a:extLst>
          </p:cNvPr>
          <p:cNvGrpSpPr/>
          <p:nvPr/>
        </p:nvGrpSpPr>
        <p:grpSpPr>
          <a:xfrm>
            <a:off x="0" y="6370444"/>
            <a:ext cx="12192001" cy="487556"/>
            <a:chOff x="0" y="6370444"/>
            <a:chExt cx="12192001" cy="487556"/>
          </a:xfrm>
        </p:grpSpPr>
        <p:grpSp>
          <p:nvGrpSpPr>
            <p:cNvPr id="35" name="Group 34">
              <a:extLst>
                <a:ext uri="{FF2B5EF4-FFF2-40B4-BE49-F238E27FC236}">
                  <a16:creationId xmlns:a16="http://schemas.microsoft.com/office/drawing/2014/main" id="{322FD9F0-225B-4D73-8FB7-2F1618683EC4}"/>
                </a:ext>
              </a:extLst>
            </p:cNvPr>
            <p:cNvGrpSpPr/>
            <p:nvPr/>
          </p:nvGrpSpPr>
          <p:grpSpPr>
            <a:xfrm>
              <a:off x="0" y="6370444"/>
              <a:ext cx="10771503" cy="487555"/>
              <a:chOff x="0" y="6401767"/>
              <a:chExt cx="11976100" cy="460204"/>
            </a:xfrm>
            <a:solidFill>
              <a:srgbClr val="B3C0E2"/>
            </a:solidFill>
          </p:grpSpPr>
          <p:sp>
            <p:nvSpPr>
              <p:cNvPr id="38" name="Rectangle 37">
                <a:extLst>
                  <a:ext uri="{FF2B5EF4-FFF2-40B4-BE49-F238E27FC236}">
                    <a16:creationId xmlns:a16="http://schemas.microsoft.com/office/drawing/2014/main" id="{A43C345B-A35D-4535-9BD4-26D40AC6720E}"/>
                  </a:ext>
                </a:extLst>
              </p:cNvPr>
              <p:cNvSpPr/>
              <p:nvPr/>
            </p:nvSpPr>
            <p:spPr>
              <a:xfrm>
                <a:off x="0" y="6401767"/>
                <a:ext cx="11976100" cy="460204"/>
              </a:xfrm>
              <a:prstGeom prst="rect">
                <a:avLst/>
              </a:prstGeom>
              <a:grpFill/>
            </p:spPr>
          </p:sp>
          <p:sp>
            <p:nvSpPr>
              <p:cNvPr id="39" name="Freeform: Shape 38">
                <a:extLst>
                  <a:ext uri="{FF2B5EF4-FFF2-40B4-BE49-F238E27FC236}">
                    <a16:creationId xmlns:a16="http://schemas.microsoft.com/office/drawing/2014/main" id="{37C4B650-138E-4C7C-9A8C-8143B54274CA}"/>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40" name="Freeform: Shape 39">
                <a:extLst>
                  <a:ext uri="{FF2B5EF4-FFF2-40B4-BE49-F238E27FC236}">
                    <a16:creationId xmlns:a16="http://schemas.microsoft.com/office/drawing/2014/main" id="{283EF38B-9517-4DB3-AE4A-DF38AD128DA7}"/>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41" name="Freeform: Shape 40">
                <a:extLst>
                  <a:ext uri="{FF2B5EF4-FFF2-40B4-BE49-F238E27FC236}">
                    <a16:creationId xmlns:a16="http://schemas.microsoft.com/office/drawing/2014/main" id="{6DE0F829-64C2-4852-9764-EBEE5B138E7B}"/>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42" name="Freeform: Shape 41">
                <a:extLst>
                  <a:ext uri="{FF2B5EF4-FFF2-40B4-BE49-F238E27FC236}">
                    <a16:creationId xmlns:a16="http://schemas.microsoft.com/office/drawing/2014/main" id="{61386BA1-7A95-4270-A6BA-54E878A73947}"/>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36" name="Freeform: Shape 35">
              <a:extLst>
                <a:ext uri="{FF2B5EF4-FFF2-40B4-BE49-F238E27FC236}">
                  <a16:creationId xmlns:a16="http://schemas.microsoft.com/office/drawing/2014/main" id="{A065596B-7707-408D-9C61-B6205058B617}"/>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37" name="Freeform: Shape 36">
              <a:extLst>
                <a:ext uri="{FF2B5EF4-FFF2-40B4-BE49-F238E27FC236}">
                  <a16:creationId xmlns:a16="http://schemas.microsoft.com/office/drawing/2014/main" id="{845FD7AB-97F1-4E2D-93CA-8F806734AA50}"/>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3129028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nodePh="1">
                                  <p:stCondLst>
                                    <p:cond delay="0"/>
                                  </p:stCondLst>
                                  <p:endCondLst>
                                    <p:cond evt="begin" delay="0">
                                      <p:tn val="13"/>
                                    </p:cond>
                                  </p:end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4208" y="-15155"/>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Text Placeholder 2">
            <a:extLst>
              <a:ext uri="{FF2B5EF4-FFF2-40B4-BE49-F238E27FC236}">
                <a16:creationId xmlns:a16="http://schemas.microsoft.com/office/drawing/2014/main" id="{FE79E596-8878-4FBD-BC60-944FB90893CF}"/>
              </a:ext>
            </a:extLst>
          </p:cNvPr>
          <p:cNvSpPr txBox="1">
            <a:spLocks/>
          </p:cNvSpPr>
          <p:nvPr/>
        </p:nvSpPr>
        <p:spPr>
          <a:xfrm>
            <a:off x="532069" y="5253710"/>
            <a:ext cx="2916879" cy="75048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000"/>
              </a:spcAft>
            </a:pPr>
            <a:endParaRPr lang="en-GB" b="1" spc="20" dirty="0">
              <a:solidFill>
                <a:schemeClr val="accent1"/>
              </a:solidFill>
              <a:latin typeface="Trebuchet MS" panose="020B0603020202020204" pitchFamily="34" charset="0"/>
            </a:endParaRPr>
          </a:p>
          <a:p>
            <a:pPr marL="0" lvl="1">
              <a:spcBef>
                <a:spcPts val="0"/>
              </a:spcBef>
              <a:spcAft>
                <a:spcPts val="1200"/>
              </a:spcAft>
            </a:pPr>
            <a:endParaRPr lang="en-US" sz="1800" b="1" spc="20" dirty="0">
              <a:solidFill>
                <a:schemeClr val="accent1"/>
              </a:solidFill>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7" name="Text Placeholder 6">
            <a:extLst>
              <a:ext uri="{FF2B5EF4-FFF2-40B4-BE49-F238E27FC236}">
                <a16:creationId xmlns:a16="http://schemas.microsoft.com/office/drawing/2014/main" id="{CE47A399-1F39-405A-AD46-4A64E66F11E6}"/>
              </a:ext>
            </a:extLst>
          </p:cNvPr>
          <p:cNvSpPr>
            <a:spLocks noGrp="1"/>
          </p:cNvSpPr>
          <p:nvPr>
            <p:ph type="body" sz="quarter" idx="11"/>
          </p:nvPr>
        </p:nvSpPr>
        <p:spPr/>
        <p:txBody>
          <a:bodyPr/>
          <a:lstStyle/>
          <a:p>
            <a:r>
              <a:rPr lang="en-US">
                <a:latin typeface="Trebuchet MS" panose="020B0603020202020204" pitchFamily="34" charset="0"/>
              </a:rPr>
              <a:t>HHFA standard questionnaires – types</a:t>
            </a:r>
            <a:endParaRPr lang="en-GB">
              <a:latin typeface="Trebuchet MS" panose="020B0603020202020204" pitchFamily="34" charset="0"/>
            </a:endParaRPr>
          </a:p>
        </p:txBody>
      </p:sp>
      <p:sp>
        <p:nvSpPr>
          <p:cNvPr id="30" name="Text Placeholder 2">
            <a:extLst>
              <a:ext uri="{FF2B5EF4-FFF2-40B4-BE49-F238E27FC236}">
                <a16:creationId xmlns:a16="http://schemas.microsoft.com/office/drawing/2014/main" id="{B1F2F336-3BE2-4291-9271-17B4DDF8ED55}"/>
              </a:ext>
            </a:extLst>
          </p:cNvPr>
          <p:cNvSpPr txBox="1">
            <a:spLocks/>
          </p:cNvSpPr>
          <p:nvPr/>
        </p:nvSpPr>
        <p:spPr>
          <a:xfrm>
            <a:off x="301997" y="1110901"/>
            <a:ext cx="11890003" cy="5481126"/>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000"/>
              </a:spcAft>
            </a:pPr>
            <a:r>
              <a:rPr lang="en-US" b="1" spc="20">
                <a:solidFill>
                  <a:srgbClr val="4472C4"/>
                </a:solidFill>
                <a:latin typeface="Trebuchet MS" panose="020B0603020202020204" pitchFamily="34" charset="0"/>
              </a:rPr>
              <a:t>2. Based on modules:</a:t>
            </a:r>
          </a:p>
          <a:p>
            <a:pPr lvl="2" indent="-457200">
              <a:lnSpc>
                <a:spcPct val="100000"/>
              </a:lnSpc>
              <a:spcBef>
                <a:spcPts val="0"/>
              </a:spcBef>
              <a:spcAft>
                <a:spcPts val="1000"/>
              </a:spcAft>
              <a:buFont typeface="Arial" panose="020B0604020202020204" pitchFamily="34" charset="0"/>
              <a:buChar char="•"/>
            </a:pPr>
            <a:r>
              <a:rPr lang="en-US" b="1" spc="20">
                <a:latin typeface="Trebuchet MS" panose="020B0603020202020204" pitchFamily="34" charset="0"/>
              </a:rPr>
              <a:t>“Stand-alone” questionnaires </a:t>
            </a:r>
            <a:r>
              <a:rPr lang="en-US" spc="20">
                <a:latin typeface="Trebuchet MS" panose="020B0603020202020204" pitchFamily="34" charset="0"/>
                <a:sym typeface="Wingdings" panose="05000000000000000000" pitchFamily="2" charset="2"/>
              </a:rPr>
              <a:t></a:t>
            </a:r>
            <a:r>
              <a:rPr lang="en-US" spc="20">
                <a:latin typeface="Trebuchet MS" panose="020B0603020202020204" pitchFamily="34" charset="0"/>
              </a:rPr>
              <a:t> each module has its own set of questionnaires</a:t>
            </a:r>
          </a:p>
          <a:p>
            <a:pPr lvl="2" indent="-457200">
              <a:lnSpc>
                <a:spcPct val="100000"/>
              </a:lnSpc>
              <a:spcBef>
                <a:spcPts val="0"/>
              </a:spcBef>
              <a:spcAft>
                <a:spcPts val="1000"/>
              </a:spcAft>
              <a:buFont typeface="Arial" panose="020B0604020202020204" pitchFamily="34" charset="0"/>
              <a:buChar char="•"/>
            </a:pPr>
            <a:r>
              <a:rPr lang="en-US" b="1" spc="20">
                <a:latin typeface="Trebuchet MS" panose="020B0603020202020204" pitchFamily="34" charset="0"/>
              </a:rPr>
              <a:t>“Combined” questionnaire </a:t>
            </a:r>
            <a:r>
              <a:rPr lang="en-US" spc="20">
                <a:latin typeface="Trebuchet MS" panose="020B0603020202020204" pitchFamily="34" charset="0"/>
                <a:sym typeface="Wingdings" panose="05000000000000000000" pitchFamily="2" charset="2"/>
              </a:rPr>
              <a:t></a:t>
            </a:r>
            <a:r>
              <a:rPr lang="en-US" spc="20">
                <a:latin typeface="Trebuchet MS" panose="020B0603020202020204" pitchFamily="34" charset="0"/>
              </a:rPr>
              <a:t> combines Availability, Readiness, and Management &amp; finance.</a:t>
            </a:r>
          </a:p>
          <a:p>
            <a:pPr lvl="2" indent="-457200">
              <a:lnSpc>
                <a:spcPct val="100000"/>
              </a:lnSpc>
              <a:spcBef>
                <a:spcPts val="0"/>
              </a:spcBef>
              <a:spcAft>
                <a:spcPts val="1000"/>
              </a:spcAft>
              <a:buFont typeface="Arial" panose="020B0604020202020204" pitchFamily="34" charset="0"/>
              <a:buChar char="•"/>
            </a:pPr>
            <a:endParaRPr lang="en-US" spc="20">
              <a:latin typeface="Trebuchet MS" panose="020B0603020202020204" pitchFamily="34" charset="0"/>
            </a:endParaRPr>
          </a:p>
          <a:p>
            <a:pPr lvl="2" indent="-457200">
              <a:lnSpc>
                <a:spcPct val="100000"/>
              </a:lnSpc>
              <a:spcBef>
                <a:spcPts val="0"/>
              </a:spcBef>
              <a:spcAft>
                <a:spcPts val="1000"/>
              </a:spcAft>
              <a:buFont typeface="Arial" panose="020B0604020202020204" pitchFamily="34" charset="0"/>
              <a:buChar char="•"/>
            </a:pPr>
            <a:endParaRPr lang="en-US" spc="20">
              <a:latin typeface="Trebuchet MS" panose="020B0603020202020204" pitchFamily="34" charset="0"/>
            </a:endParaRPr>
          </a:p>
          <a:p>
            <a:pPr lvl="2" indent="-457200">
              <a:lnSpc>
                <a:spcPct val="100000"/>
              </a:lnSpc>
              <a:spcBef>
                <a:spcPts val="0"/>
              </a:spcBef>
              <a:spcAft>
                <a:spcPts val="1000"/>
              </a:spcAft>
              <a:buFont typeface="Arial" panose="020B0604020202020204" pitchFamily="34" charset="0"/>
              <a:buChar char="•"/>
            </a:pPr>
            <a:endParaRPr lang="en-US" spc="20">
              <a:latin typeface="Trebuchet MS" panose="020B0603020202020204" pitchFamily="34" charset="0"/>
            </a:endParaRPr>
          </a:p>
          <a:p>
            <a:pPr lvl="2" indent="-457200">
              <a:lnSpc>
                <a:spcPct val="100000"/>
              </a:lnSpc>
              <a:spcBef>
                <a:spcPts val="0"/>
              </a:spcBef>
              <a:spcAft>
                <a:spcPts val="1000"/>
              </a:spcAft>
              <a:buFont typeface="Arial" panose="020B0604020202020204" pitchFamily="34" charset="0"/>
              <a:buChar char="•"/>
            </a:pPr>
            <a:endParaRPr lang="en-US" spc="20">
              <a:latin typeface="Trebuchet MS" panose="020B0603020202020204" pitchFamily="34" charset="0"/>
            </a:endParaRPr>
          </a:p>
          <a:p>
            <a:pPr lvl="2" indent="-457200">
              <a:lnSpc>
                <a:spcPct val="100000"/>
              </a:lnSpc>
              <a:spcBef>
                <a:spcPts val="0"/>
              </a:spcBef>
              <a:spcAft>
                <a:spcPts val="1000"/>
              </a:spcAft>
              <a:buFont typeface="Arial" panose="020B0604020202020204" pitchFamily="34" charset="0"/>
              <a:buChar char="•"/>
            </a:pPr>
            <a:endParaRPr lang="en-US" spc="20">
              <a:latin typeface="Trebuchet MS" panose="020B0603020202020204" pitchFamily="34" charset="0"/>
            </a:endParaRPr>
          </a:p>
          <a:p>
            <a:pPr lvl="2" indent="-457200">
              <a:lnSpc>
                <a:spcPct val="100000"/>
              </a:lnSpc>
              <a:spcBef>
                <a:spcPts val="0"/>
              </a:spcBef>
              <a:spcAft>
                <a:spcPts val="1000"/>
              </a:spcAft>
              <a:buFont typeface="Arial" panose="020B0604020202020204" pitchFamily="34" charset="0"/>
              <a:buChar char="•"/>
            </a:pPr>
            <a:r>
              <a:rPr lang="en-US" spc="20">
                <a:latin typeface="Trebuchet MS" panose="020B0603020202020204" pitchFamily="34" charset="0"/>
              </a:rPr>
              <a:t>A country can choose to implement any one module, or any combinations of modules.</a:t>
            </a:r>
          </a:p>
          <a:p>
            <a:pPr lvl="3" indent="-457200">
              <a:lnSpc>
                <a:spcPct val="100000"/>
              </a:lnSpc>
              <a:spcBef>
                <a:spcPts val="0"/>
              </a:spcBef>
              <a:spcAft>
                <a:spcPts val="1000"/>
              </a:spcAft>
              <a:buFont typeface="Arial" panose="020B0604020202020204" pitchFamily="34" charset="0"/>
              <a:buChar char="•"/>
            </a:pPr>
            <a:r>
              <a:rPr lang="en-US" spc="20">
                <a:latin typeface="Trebuchet MS" panose="020B0603020202020204" pitchFamily="34" charset="0"/>
              </a:rPr>
              <a:t>Implementing any module on its own </a:t>
            </a:r>
            <a:r>
              <a:rPr lang="en-US" spc="20">
                <a:latin typeface="Trebuchet MS" panose="020B0603020202020204" pitchFamily="34" charset="0"/>
                <a:sym typeface="Wingdings" panose="05000000000000000000" pitchFamily="2" charset="2"/>
              </a:rPr>
              <a:t></a:t>
            </a:r>
            <a:r>
              <a:rPr lang="en-US" spc="20">
                <a:latin typeface="Trebuchet MS" panose="020B0603020202020204" pitchFamily="34" charset="0"/>
              </a:rPr>
              <a:t> Use the relevant stand-alone questionnaire</a:t>
            </a:r>
          </a:p>
          <a:p>
            <a:pPr lvl="3" indent="-457200">
              <a:lnSpc>
                <a:spcPct val="100000"/>
              </a:lnSpc>
              <a:spcBef>
                <a:spcPts val="0"/>
              </a:spcBef>
              <a:spcAft>
                <a:spcPts val="1000"/>
              </a:spcAft>
              <a:buFont typeface="Arial" panose="020B0604020202020204" pitchFamily="34" charset="0"/>
              <a:buChar char="•"/>
            </a:pPr>
            <a:r>
              <a:rPr lang="en-US" b="1" spc="20">
                <a:latin typeface="Trebuchet MS" panose="020B0603020202020204" pitchFamily="34" charset="0"/>
              </a:rPr>
              <a:t>Implementing a combination the 3 facility audit modules </a:t>
            </a:r>
            <a:r>
              <a:rPr lang="en-US" b="1" spc="20">
                <a:latin typeface="Trebuchet MS" panose="020B0603020202020204" pitchFamily="34" charset="0"/>
                <a:sym typeface="Wingdings" panose="05000000000000000000" pitchFamily="2" charset="2"/>
              </a:rPr>
              <a:t> Use the combined questionnaire</a:t>
            </a:r>
            <a:endParaRPr lang="en-US" b="1" spc="20">
              <a:latin typeface="Trebuchet MS" panose="020B0603020202020204" pitchFamily="34" charset="0"/>
            </a:endParaRPr>
          </a:p>
          <a:p>
            <a:pPr marL="0" lvl="1">
              <a:lnSpc>
                <a:spcPct val="100000"/>
              </a:lnSpc>
              <a:spcBef>
                <a:spcPts val="0"/>
              </a:spcBef>
              <a:spcAft>
                <a:spcPts val="1000"/>
              </a:spcAft>
            </a:pPr>
            <a:endParaRPr lang="en-US" b="1" spc="20">
              <a:solidFill>
                <a:srgbClr val="4472C4"/>
              </a:solidFill>
              <a:latin typeface="Trebuchet MS" panose="020B0603020202020204" pitchFamily="34" charset="0"/>
            </a:endParaRPr>
          </a:p>
        </p:txBody>
      </p:sp>
      <p:graphicFrame>
        <p:nvGraphicFramePr>
          <p:cNvPr id="26" name="Table 25">
            <a:extLst>
              <a:ext uri="{FF2B5EF4-FFF2-40B4-BE49-F238E27FC236}">
                <a16:creationId xmlns:a16="http://schemas.microsoft.com/office/drawing/2014/main" id="{D31D670A-5CF2-4F6B-9636-F8190521AE36}"/>
              </a:ext>
            </a:extLst>
          </p:cNvPr>
          <p:cNvGraphicFramePr>
            <a:graphicFrameLocks noGrp="1"/>
          </p:cNvGraphicFramePr>
          <p:nvPr>
            <p:extLst>
              <p:ext uri="{D42A27DB-BD31-4B8C-83A1-F6EECF244321}">
                <p14:modId xmlns:p14="http://schemas.microsoft.com/office/powerpoint/2010/main" val="3951704048"/>
              </p:ext>
            </p:extLst>
          </p:nvPr>
        </p:nvGraphicFramePr>
        <p:xfrm>
          <a:off x="1270000" y="2748774"/>
          <a:ext cx="10180652" cy="452029"/>
        </p:xfrm>
        <a:graphic>
          <a:graphicData uri="http://schemas.openxmlformats.org/drawingml/2006/table">
            <a:tbl>
              <a:tblPr firstRow="1" firstCol="1" bandRow="1"/>
              <a:tblGrid>
                <a:gridCol w="2544395">
                  <a:extLst>
                    <a:ext uri="{9D8B030D-6E8A-4147-A177-3AD203B41FA5}">
                      <a16:colId xmlns:a16="http://schemas.microsoft.com/office/drawing/2014/main" val="3019769567"/>
                    </a:ext>
                  </a:extLst>
                </a:gridCol>
                <a:gridCol w="2545419">
                  <a:extLst>
                    <a:ext uri="{9D8B030D-6E8A-4147-A177-3AD203B41FA5}">
                      <a16:colId xmlns:a16="http://schemas.microsoft.com/office/drawing/2014/main" val="1402923842"/>
                    </a:ext>
                  </a:extLst>
                </a:gridCol>
                <a:gridCol w="2545419">
                  <a:extLst>
                    <a:ext uri="{9D8B030D-6E8A-4147-A177-3AD203B41FA5}">
                      <a16:colId xmlns:a16="http://schemas.microsoft.com/office/drawing/2014/main" val="1926463131"/>
                    </a:ext>
                  </a:extLst>
                </a:gridCol>
                <a:gridCol w="2545419">
                  <a:extLst>
                    <a:ext uri="{9D8B030D-6E8A-4147-A177-3AD203B41FA5}">
                      <a16:colId xmlns:a16="http://schemas.microsoft.com/office/drawing/2014/main" val="900497915"/>
                    </a:ext>
                  </a:extLst>
                </a:gridCol>
              </a:tblGrid>
              <a:tr h="452029">
                <a:tc>
                  <a:txBody>
                    <a:bodyPr/>
                    <a:lstStyle/>
                    <a:p>
                      <a:pPr marL="0" marR="0" algn="ctr">
                        <a:lnSpc>
                          <a:spcPct val="107000"/>
                        </a:lnSpc>
                        <a:spcBef>
                          <a:spcPts val="0"/>
                        </a:spcBef>
                        <a:spcAft>
                          <a:spcPts val="0"/>
                        </a:spcAft>
                      </a:pPr>
                      <a:r>
                        <a:rPr lang="en-US" sz="2000" b="1">
                          <a:solidFill>
                            <a:srgbClr val="FFFFFF"/>
                          </a:solidFill>
                          <a:effectLst/>
                          <a:latin typeface="Calibri" panose="020F0502020204030204" pitchFamily="34" charset="0"/>
                          <a:ea typeface="Calibri" panose="020F0502020204030204" pitchFamily="34" charset="0"/>
                          <a:cs typeface="Calibri" panose="020F0502020204030204" pitchFamily="34" charset="0"/>
                        </a:rPr>
                        <a:t>Service availability</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27305" marR="27305" marT="0" marB="8890" anchor="ctr">
                    <a:lnL w="28575"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a:noFill/>
                    </a:lnB>
                    <a:solidFill>
                      <a:srgbClr val="7C3594"/>
                    </a:solidFill>
                  </a:tcPr>
                </a:tc>
                <a:tc>
                  <a:txBody>
                    <a:bodyPr/>
                    <a:lstStyle/>
                    <a:p>
                      <a:pPr marL="0" marR="0" algn="ctr">
                        <a:lnSpc>
                          <a:spcPct val="107000"/>
                        </a:lnSpc>
                        <a:spcBef>
                          <a:spcPts val="0"/>
                        </a:spcBef>
                        <a:spcAft>
                          <a:spcPts val="0"/>
                        </a:spcAft>
                      </a:pPr>
                      <a:r>
                        <a:rPr lang="en-US" sz="2000" b="1">
                          <a:solidFill>
                            <a:srgbClr val="FFFFFF"/>
                          </a:solidFill>
                          <a:effectLst/>
                          <a:latin typeface="Calibri" panose="020F0502020204030204" pitchFamily="34" charset="0"/>
                          <a:ea typeface="Calibri" panose="020F0502020204030204" pitchFamily="34" charset="0"/>
                          <a:cs typeface="Calibri" panose="020F0502020204030204" pitchFamily="34" charset="0"/>
                        </a:rPr>
                        <a:t>Service readiness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27305" marR="27305" marT="0" marB="889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a:noFill/>
                    </a:lnB>
                    <a:solidFill>
                      <a:srgbClr val="E9859E"/>
                    </a:solidFill>
                  </a:tcPr>
                </a:tc>
                <a:tc>
                  <a:txBody>
                    <a:bodyPr/>
                    <a:lstStyle/>
                    <a:p>
                      <a:pPr marL="0" marR="0" algn="ctr">
                        <a:lnSpc>
                          <a:spcPct val="107000"/>
                        </a:lnSpc>
                        <a:spcBef>
                          <a:spcPts val="0"/>
                        </a:spcBef>
                        <a:spcAft>
                          <a:spcPts val="0"/>
                        </a:spcAft>
                      </a:pPr>
                      <a:r>
                        <a:rPr lang="en-US" sz="2000" b="1">
                          <a:solidFill>
                            <a:srgbClr val="FFFFFF"/>
                          </a:solidFill>
                          <a:effectLst/>
                          <a:latin typeface="Calibri" panose="020F0502020204030204" pitchFamily="34" charset="0"/>
                          <a:ea typeface="Calibri" panose="020F0502020204030204" pitchFamily="34" charset="0"/>
                          <a:cs typeface="Calibri" panose="020F0502020204030204" pitchFamily="34" charset="0"/>
                        </a:rPr>
                        <a:t>Quality of care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27305" marR="27305" marT="0" marB="889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a:noFill/>
                    </a:lnB>
                    <a:solidFill>
                      <a:srgbClr val="FBAD18"/>
                    </a:solidFill>
                  </a:tcPr>
                </a:tc>
                <a:tc>
                  <a:txBody>
                    <a:bodyPr/>
                    <a:lstStyle/>
                    <a:p>
                      <a:pPr marL="0" marR="0" algn="ctr">
                        <a:lnSpc>
                          <a:spcPct val="107000"/>
                        </a:lnSpc>
                        <a:spcBef>
                          <a:spcPts val="0"/>
                        </a:spcBef>
                        <a:spcAft>
                          <a:spcPts val="0"/>
                        </a:spcAft>
                      </a:pPr>
                      <a:r>
                        <a:rPr lang="en-US" sz="2000" b="1">
                          <a:solidFill>
                            <a:srgbClr val="FFFFFF"/>
                          </a:solidFill>
                          <a:effectLst/>
                          <a:latin typeface="Calibri" panose="020F0502020204030204" pitchFamily="34" charset="0"/>
                          <a:ea typeface="Calibri" panose="020F0502020204030204" pitchFamily="34" charset="0"/>
                          <a:cs typeface="Calibri" panose="020F0502020204030204" pitchFamily="34" charset="0"/>
                        </a:rPr>
                        <a:t>Management&amp; </a:t>
                      </a:r>
                      <a:r>
                        <a:rPr lang="en-US" sz="2000" b="1"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finance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7305" marR="27305" marT="0" marB="8890" anchor="ctr">
                    <a:lnL w="3810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a:noFill/>
                    </a:lnB>
                    <a:solidFill>
                      <a:srgbClr val="EC5550"/>
                    </a:solidFill>
                  </a:tcPr>
                </a:tc>
                <a:extLst>
                  <a:ext uri="{0D108BD9-81ED-4DB2-BD59-A6C34878D82A}">
                    <a16:rowId xmlns:a16="http://schemas.microsoft.com/office/drawing/2014/main" val="3210468337"/>
                  </a:ext>
                </a:extLst>
              </a:tr>
            </a:tbl>
          </a:graphicData>
        </a:graphic>
      </p:graphicFrame>
      <p:pic>
        <p:nvPicPr>
          <p:cNvPr id="28" name="Picture 27">
            <a:extLst>
              <a:ext uri="{FF2B5EF4-FFF2-40B4-BE49-F238E27FC236}">
                <a16:creationId xmlns:a16="http://schemas.microsoft.com/office/drawing/2014/main" id="{453E3F4B-AD51-470F-A053-AA284D489BD2}"/>
              </a:ext>
            </a:extLst>
          </p:cNvPr>
          <p:cNvPicPr>
            <a:picLocks noChangeAspect="1"/>
          </p:cNvPicPr>
          <p:nvPr/>
        </p:nvPicPr>
        <p:blipFill>
          <a:blip r:embed="rId8"/>
          <a:stretch>
            <a:fillRect/>
          </a:stretch>
        </p:blipFill>
        <p:spPr>
          <a:xfrm>
            <a:off x="1270000" y="3245858"/>
            <a:ext cx="10180652" cy="700500"/>
          </a:xfrm>
          <a:prstGeom prst="rect">
            <a:avLst/>
          </a:prstGeom>
        </p:spPr>
      </p:pic>
      <p:graphicFrame>
        <p:nvGraphicFramePr>
          <p:cNvPr id="32" name="Table 31">
            <a:extLst>
              <a:ext uri="{FF2B5EF4-FFF2-40B4-BE49-F238E27FC236}">
                <a16:creationId xmlns:a16="http://schemas.microsoft.com/office/drawing/2014/main" id="{78B82B32-361B-4AF2-99DB-4DA3068C8E9E}"/>
              </a:ext>
            </a:extLst>
          </p:cNvPr>
          <p:cNvGraphicFramePr>
            <a:graphicFrameLocks noGrp="1"/>
          </p:cNvGraphicFramePr>
          <p:nvPr>
            <p:extLst>
              <p:ext uri="{D42A27DB-BD31-4B8C-83A1-F6EECF244321}">
                <p14:modId xmlns:p14="http://schemas.microsoft.com/office/powerpoint/2010/main" val="4260511223"/>
              </p:ext>
            </p:extLst>
          </p:nvPr>
        </p:nvGraphicFramePr>
        <p:xfrm>
          <a:off x="1270000" y="4260042"/>
          <a:ext cx="10180652" cy="454042"/>
        </p:xfrm>
        <a:graphic>
          <a:graphicData uri="http://schemas.openxmlformats.org/drawingml/2006/table">
            <a:tbl>
              <a:tblPr firstRow="1" firstCol="1" bandRow="1"/>
              <a:tblGrid>
                <a:gridCol w="10180652">
                  <a:extLst>
                    <a:ext uri="{9D8B030D-6E8A-4147-A177-3AD203B41FA5}">
                      <a16:colId xmlns:a16="http://schemas.microsoft.com/office/drawing/2014/main" val="3079431927"/>
                    </a:ext>
                  </a:extLst>
                </a:gridCol>
              </a:tblGrid>
              <a:tr h="454042">
                <a:tc>
                  <a:txBody>
                    <a:bodyPr/>
                    <a:lstStyle/>
                    <a:p>
                      <a:pPr marL="0" marR="0" algn="ctr">
                        <a:lnSpc>
                          <a:spcPct val="107000"/>
                        </a:lnSpc>
                        <a:spcBef>
                          <a:spcPts val="0"/>
                        </a:spcBef>
                        <a:spcAft>
                          <a:spcPts val="0"/>
                        </a:spcAft>
                      </a:pPr>
                      <a:r>
                        <a:rPr lang="en-GB" sz="20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 </a:t>
                      </a:r>
                      <a:r>
                        <a:rPr lang="en-US" sz="2000" b="1"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Combined questionnaire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4135" marR="64135" marT="36830" marB="3683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1B09C"/>
                    </a:solidFill>
                  </a:tcPr>
                </a:tc>
                <a:extLst>
                  <a:ext uri="{0D108BD9-81ED-4DB2-BD59-A6C34878D82A}">
                    <a16:rowId xmlns:a16="http://schemas.microsoft.com/office/drawing/2014/main" val="1906595679"/>
                  </a:ext>
                </a:extLst>
              </a:tr>
            </a:tbl>
          </a:graphicData>
        </a:graphic>
      </p:graphicFrame>
      <p:cxnSp>
        <p:nvCxnSpPr>
          <p:cNvPr id="35" name="Straight Connector 34">
            <a:extLst>
              <a:ext uri="{FF2B5EF4-FFF2-40B4-BE49-F238E27FC236}">
                <a16:creationId xmlns:a16="http://schemas.microsoft.com/office/drawing/2014/main" id="{E28D7377-41DD-48B2-AB26-693AC98FC9B9}"/>
              </a:ext>
            </a:extLst>
          </p:cNvPr>
          <p:cNvCxnSpPr>
            <a:cxnSpLocks/>
          </p:cNvCxnSpPr>
          <p:nvPr/>
        </p:nvCxnSpPr>
        <p:spPr>
          <a:xfrm>
            <a:off x="5211144" y="3908713"/>
            <a:ext cx="0" cy="440842"/>
          </a:xfrm>
          <a:prstGeom prst="line">
            <a:avLst/>
          </a:prstGeom>
          <a:ln w="76200">
            <a:solidFill>
              <a:srgbClr val="03978C"/>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9095130-B2D8-4B80-BAC6-53FFB6B5E43A}"/>
              </a:ext>
            </a:extLst>
          </p:cNvPr>
          <p:cNvCxnSpPr>
            <a:cxnSpLocks/>
          </p:cNvCxnSpPr>
          <p:nvPr/>
        </p:nvCxnSpPr>
        <p:spPr>
          <a:xfrm>
            <a:off x="2706398" y="3908713"/>
            <a:ext cx="0" cy="482474"/>
          </a:xfrm>
          <a:prstGeom prst="line">
            <a:avLst/>
          </a:prstGeom>
          <a:ln w="76200">
            <a:solidFill>
              <a:srgbClr val="03978C"/>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8557CBF-8134-4514-B81D-4F96C7DCC3C5}"/>
              </a:ext>
            </a:extLst>
          </p:cNvPr>
          <p:cNvCxnSpPr>
            <a:cxnSpLocks/>
          </p:cNvCxnSpPr>
          <p:nvPr/>
        </p:nvCxnSpPr>
        <p:spPr>
          <a:xfrm>
            <a:off x="10275522" y="3919654"/>
            <a:ext cx="0" cy="471533"/>
          </a:xfrm>
          <a:prstGeom prst="line">
            <a:avLst/>
          </a:prstGeom>
          <a:ln w="76200">
            <a:solidFill>
              <a:srgbClr val="03978C"/>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506E221E-7C9F-4A80-BC77-C75BCC3744C0}"/>
              </a:ext>
            </a:extLst>
          </p:cNvPr>
          <p:cNvGrpSpPr/>
          <p:nvPr/>
        </p:nvGrpSpPr>
        <p:grpSpPr>
          <a:xfrm>
            <a:off x="0" y="6370444"/>
            <a:ext cx="12192001" cy="487556"/>
            <a:chOff x="0" y="6370444"/>
            <a:chExt cx="12192001" cy="487556"/>
          </a:xfrm>
        </p:grpSpPr>
        <p:grpSp>
          <p:nvGrpSpPr>
            <p:cNvPr id="20" name="Group 19">
              <a:extLst>
                <a:ext uri="{FF2B5EF4-FFF2-40B4-BE49-F238E27FC236}">
                  <a16:creationId xmlns:a16="http://schemas.microsoft.com/office/drawing/2014/main" id="{5E2EB3F6-0AB3-4F44-8AEE-D7E95D0BB3A1}"/>
                </a:ext>
              </a:extLst>
            </p:cNvPr>
            <p:cNvGrpSpPr/>
            <p:nvPr/>
          </p:nvGrpSpPr>
          <p:grpSpPr>
            <a:xfrm>
              <a:off x="0" y="6370444"/>
              <a:ext cx="10771503" cy="487555"/>
              <a:chOff x="0" y="6401767"/>
              <a:chExt cx="11976100" cy="460204"/>
            </a:xfrm>
            <a:solidFill>
              <a:srgbClr val="B3C0E2"/>
            </a:solidFill>
          </p:grpSpPr>
          <p:sp>
            <p:nvSpPr>
              <p:cNvPr id="23" name="Rectangle 22">
                <a:extLst>
                  <a:ext uri="{FF2B5EF4-FFF2-40B4-BE49-F238E27FC236}">
                    <a16:creationId xmlns:a16="http://schemas.microsoft.com/office/drawing/2014/main" id="{AD74D37A-F83B-48D3-9A1A-20D45D9496E9}"/>
                  </a:ext>
                </a:extLst>
              </p:cNvPr>
              <p:cNvSpPr/>
              <p:nvPr/>
            </p:nvSpPr>
            <p:spPr>
              <a:xfrm>
                <a:off x="0" y="6401767"/>
                <a:ext cx="11976100" cy="460204"/>
              </a:xfrm>
              <a:prstGeom prst="rect">
                <a:avLst/>
              </a:prstGeom>
              <a:grpFill/>
            </p:spPr>
          </p:sp>
          <p:sp>
            <p:nvSpPr>
              <p:cNvPr id="25" name="Freeform: Shape 24">
                <a:extLst>
                  <a:ext uri="{FF2B5EF4-FFF2-40B4-BE49-F238E27FC236}">
                    <a16:creationId xmlns:a16="http://schemas.microsoft.com/office/drawing/2014/main" id="{93206EF8-9758-41E9-9519-BA66B9D7364E}"/>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27" name="Freeform: Shape 26">
                <a:extLst>
                  <a:ext uri="{FF2B5EF4-FFF2-40B4-BE49-F238E27FC236}">
                    <a16:creationId xmlns:a16="http://schemas.microsoft.com/office/drawing/2014/main" id="{9DE9D46E-5036-4ADA-B4AF-57392942C6EC}"/>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29" name="Freeform: Shape 28">
                <a:extLst>
                  <a:ext uri="{FF2B5EF4-FFF2-40B4-BE49-F238E27FC236}">
                    <a16:creationId xmlns:a16="http://schemas.microsoft.com/office/drawing/2014/main" id="{88646623-5331-4E55-A9BE-02F990B6D7DD}"/>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31" name="Freeform: Shape 30">
                <a:extLst>
                  <a:ext uri="{FF2B5EF4-FFF2-40B4-BE49-F238E27FC236}">
                    <a16:creationId xmlns:a16="http://schemas.microsoft.com/office/drawing/2014/main" id="{AA78A42D-49A9-4EF0-9C47-36CEBF9A21F4}"/>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1" name="Freeform: Shape 20">
              <a:extLst>
                <a:ext uri="{FF2B5EF4-FFF2-40B4-BE49-F238E27FC236}">
                  <a16:creationId xmlns:a16="http://schemas.microsoft.com/office/drawing/2014/main" id="{210CBAC5-4F68-45B5-B727-82E3D3A62B52}"/>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22" name="Freeform: Shape 21">
              <a:extLst>
                <a:ext uri="{FF2B5EF4-FFF2-40B4-BE49-F238E27FC236}">
                  <a16:creationId xmlns:a16="http://schemas.microsoft.com/office/drawing/2014/main" id="{AB8A8BC9-801B-43B9-899D-BCA332D9A061}"/>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39249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0">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aphicFrame>
        <p:nvGraphicFramePr>
          <p:cNvPr id="5" name="Diagram 4">
            <a:extLst>
              <a:ext uri="{FF2B5EF4-FFF2-40B4-BE49-F238E27FC236}">
                <a16:creationId xmlns:a16="http://schemas.microsoft.com/office/drawing/2014/main" id="{83E4438A-600B-4524-BB04-2D50079C8E40}"/>
              </a:ext>
            </a:extLst>
          </p:cNvPr>
          <p:cNvGraphicFramePr/>
          <p:nvPr/>
        </p:nvGraphicFramePr>
        <p:xfrm>
          <a:off x="454208" y="-15155"/>
          <a:ext cx="11339696" cy="445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Text Placeholder 2">
            <a:extLst>
              <a:ext uri="{FF2B5EF4-FFF2-40B4-BE49-F238E27FC236}">
                <a16:creationId xmlns:a16="http://schemas.microsoft.com/office/drawing/2014/main" id="{FE79E596-8878-4FBD-BC60-944FB90893CF}"/>
              </a:ext>
            </a:extLst>
          </p:cNvPr>
          <p:cNvSpPr txBox="1">
            <a:spLocks/>
          </p:cNvSpPr>
          <p:nvPr/>
        </p:nvSpPr>
        <p:spPr>
          <a:xfrm>
            <a:off x="532069" y="5253710"/>
            <a:ext cx="2916879" cy="75048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000"/>
              </a:spcAft>
            </a:pPr>
            <a:endParaRPr lang="en-GB" b="1" spc="20" dirty="0">
              <a:solidFill>
                <a:schemeClr val="accent1"/>
              </a:solidFill>
              <a:latin typeface="Trebuchet MS" panose="020B0603020202020204" pitchFamily="34" charset="0"/>
            </a:endParaRPr>
          </a:p>
          <a:p>
            <a:pPr marL="0" lvl="1">
              <a:spcBef>
                <a:spcPts val="0"/>
              </a:spcBef>
              <a:spcAft>
                <a:spcPts val="1200"/>
              </a:spcAft>
            </a:pPr>
            <a:endParaRPr lang="en-US" sz="1800" b="1" spc="20" dirty="0">
              <a:solidFill>
                <a:schemeClr val="accent1"/>
              </a:solidFill>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7" name="Text Placeholder 6">
            <a:extLst>
              <a:ext uri="{FF2B5EF4-FFF2-40B4-BE49-F238E27FC236}">
                <a16:creationId xmlns:a16="http://schemas.microsoft.com/office/drawing/2014/main" id="{CE47A399-1F39-405A-AD46-4A64E66F11E6}"/>
              </a:ext>
            </a:extLst>
          </p:cNvPr>
          <p:cNvSpPr>
            <a:spLocks noGrp="1"/>
          </p:cNvSpPr>
          <p:nvPr>
            <p:ph type="body" sz="quarter" idx="11"/>
          </p:nvPr>
        </p:nvSpPr>
        <p:spPr/>
        <p:txBody>
          <a:bodyPr/>
          <a:lstStyle/>
          <a:p>
            <a:r>
              <a:rPr lang="en-US">
                <a:latin typeface="Trebuchet MS" panose="020B0603020202020204" pitchFamily="34" charset="0"/>
              </a:rPr>
              <a:t>HHFA standard questionnaires – types</a:t>
            </a:r>
            <a:endParaRPr lang="en-GB">
              <a:latin typeface="Trebuchet MS" panose="020B0603020202020204" pitchFamily="34" charset="0"/>
            </a:endParaRPr>
          </a:p>
        </p:txBody>
      </p:sp>
      <p:sp>
        <p:nvSpPr>
          <p:cNvPr id="30" name="Text Placeholder 2">
            <a:extLst>
              <a:ext uri="{FF2B5EF4-FFF2-40B4-BE49-F238E27FC236}">
                <a16:creationId xmlns:a16="http://schemas.microsoft.com/office/drawing/2014/main" id="{B1F2F336-3BE2-4291-9271-17B4DDF8ED55}"/>
              </a:ext>
            </a:extLst>
          </p:cNvPr>
          <p:cNvSpPr txBox="1">
            <a:spLocks/>
          </p:cNvSpPr>
          <p:nvPr/>
        </p:nvSpPr>
        <p:spPr>
          <a:xfrm>
            <a:off x="340097" y="1284270"/>
            <a:ext cx="11319834" cy="4139365"/>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00000"/>
              </a:lnSpc>
              <a:spcBef>
                <a:spcPts val="0"/>
              </a:spcBef>
              <a:spcAft>
                <a:spcPts val="1000"/>
              </a:spcAft>
            </a:pPr>
            <a:r>
              <a:rPr lang="en-US" spc="20">
                <a:solidFill>
                  <a:srgbClr val="4472C4"/>
                </a:solidFill>
                <a:latin typeface="Trebuchet MS" panose="020B0603020202020204" pitchFamily="34" charset="0"/>
              </a:rPr>
              <a:t>3</a:t>
            </a:r>
            <a:r>
              <a:rPr lang="en-US" b="1" spc="20">
                <a:solidFill>
                  <a:srgbClr val="4472C4"/>
                </a:solidFill>
                <a:latin typeface="Trebuchet MS" panose="020B0603020202020204" pitchFamily="34" charset="0"/>
              </a:rPr>
              <a:t>. Based on Core vs Additional questions:</a:t>
            </a:r>
          </a:p>
          <a:p>
            <a:pPr marL="457200" lvl="2">
              <a:lnSpc>
                <a:spcPct val="100000"/>
              </a:lnSpc>
              <a:spcBef>
                <a:spcPts val="0"/>
              </a:spcBef>
              <a:spcAft>
                <a:spcPts val="1000"/>
              </a:spcAft>
            </a:pPr>
            <a:r>
              <a:rPr lang="en-US" b="1" spc="20">
                <a:latin typeface="Trebuchet MS" panose="020B0603020202020204" pitchFamily="34" charset="0"/>
                <a:sym typeface="Wingdings" panose="05000000000000000000" pitchFamily="2" charset="2"/>
              </a:rPr>
              <a:t> </a:t>
            </a:r>
            <a:endParaRPr lang="en-US" b="1" spc="20">
              <a:latin typeface="Trebuchet MS" panose="020B0603020202020204" pitchFamily="34" charset="0"/>
            </a:endParaRPr>
          </a:p>
        </p:txBody>
      </p:sp>
      <p:graphicFrame>
        <p:nvGraphicFramePr>
          <p:cNvPr id="12" name="Table 11">
            <a:extLst>
              <a:ext uri="{FF2B5EF4-FFF2-40B4-BE49-F238E27FC236}">
                <a16:creationId xmlns:a16="http://schemas.microsoft.com/office/drawing/2014/main" id="{B30B4F04-5DD6-4059-8BD1-1C0D12D54B57}"/>
              </a:ext>
            </a:extLst>
          </p:cNvPr>
          <p:cNvGraphicFramePr>
            <a:graphicFrameLocks noGrp="1"/>
          </p:cNvGraphicFramePr>
          <p:nvPr>
            <p:extLst>
              <p:ext uri="{D42A27DB-BD31-4B8C-83A1-F6EECF244321}">
                <p14:modId xmlns:p14="http://schemas.microsoft.com/office/powerpoint/2010/main" val="868492760"/>
              </p:ext>
            </p:extLst>
          </p:nvPr>
        </p:nvGraphicFramePr>
        <p:xfrm>
          <a:off x="708583" y="5442996"/>
          <a:ext cx="10579403" cy="487555"/>
        </p:xfrm>
        <a:graphic>
          <a:graphicData uri="http://schemas.openxmlformats.org/drawingml/2006/table">
            <a:tbl>
              <a:tblPr firstRow="1" firstCol="1" bandRow="1"/>
              <a:tblGrid>
                <a:gridCol w="10579403">
                  <a:extLst>
                    <a:ext uri="{9D8B030D-6E8A-4147-A177-3AD203B41FA5}">
                      <a16:colId xmlns:a16="http://schemas.microsoft.com/office/drawing/2014/main" val="3079431927"/>
                    </a:ext>
                  </a:extLst>
                </a:gridCol>
              </a:tblGrid>
              <a:tr h="487555">
                <a:tc>
                  <a:txBody>
                    <a:bodyPr/>
                    <a:lstStyle/>
                    <a:p>
                      <a:pPr marL="0" marR="0" algn="ctr">
                        <a:lnSpc>
                          <a:spcPct val="107000"/>
                        </a:lnSpc>
                        <a:spcBef>
                          <a:spcPts val="0"/>
                        </a:spcBef>
                        <a:spcAft>
                          <a:spcPts val="0"/>
                        </a:spcAft>
                      </a:pPr>
                      <a:r>
                        <a:rPr lang="en-GB" sz="2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 </a:t>
                      </a:r>
                      <a:r>
                        <a:rPr lang="en-US" sz="2200" b="1">
                          <a:solidFill>
                            <a:srgbClr val="FFFFFF"/>
                          </a:solidFill>
                          <a:effectLst/>
                          <a:latin typeface="Calibri" panose="020F0502020204030204" pitchFamily="34" charset="0"/>
                          <a:ea typeface="Calibri" panose="020F0502020204030204" pitchFamily="34" charset="0"/>
                          <a:cs typeface="Calibri" panose="020F0502020204030204" pitchFamily="34" charset="0"/>
                        </a:rPr>
                        <a:t>Combined Core questionnaire</a:t>
                      </a:r>
                      <a:endParaRPr lang="en-GB"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4135" marR="64135" marT="36830" marB="3683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1B09C"/>
                    </a:solidFill>
                  </a:tcPr>
                </a:tc>
                <a:extLst>
                  <a:ext uri="{0D108BD9-81ED-4DB2-BD59-A6C34878D82A}">
                    <a16:rowId xmlns:a16="http://schemas.microsoft.com/office/drawing/2014/main" val="1906595679"/>
                  </a:ext>
                </a:extLst>
              </a:tr>
            </a:tbl>
          </a:graphicData>
        </a:graphic>
      </p:graphicFrame>
      <p:grpSp>
        <p:nvGrpSpPr>
          <p:cNvPr id="3" name="Group 2">
            <a:extLst>
              <a:ext uri="{FF2B5EF4-FFF2-40B4-BE49-F238E27FC236}">
                <a16:creationId xmlns:a16="http://schemas.microsoft.com/office/drawing/2014/main" id="{5C0CBB3D-64CD-4BF4-AC22-626EAF88FD0D}"/>
              </a:ext>
            </a:extLst>
          </p:cNvPr>
          <p:cNvGrpSpPr/>
          <p:nvPr/>
        </p:nvGrpSpPr>
        <p:grpSpPr>
          <a:xfrm>
            <a:off x="516483" y="1931948"/>
            <a:ext cx="10771503" cy="3365993"/>
            <a:chOff x="327810" y="2110529"/>
            <a:chExt cx="11271577" cy="3576932"/>
          </a:xfrm>
        </p:grpSpPr>
        <p:pic>
          <p:nvPicPr>
            <p:cNvPr id="8" name="Picture 7">
              <a:extLst>
                <a:ext uri="{FF2B5EF4-FFF2-40B4-BE49-F238E27FC236}">
                  <a16:creationId xmlns:a16="http://schemas.microsoft.com/office/drawing/2014/main" id="{C56C7418-F423-468F-B941-8509CABD0B98}"/>
                </a:ext>
              </a:extLst>
            </p:cNvPr>
            <p:cNvPicPr>
              <a:picLocks noChangeAspect="1"/>
            </p:cNvPicPr>
            <p:nvPr/>
          </p:nvPicPr>
          <p:blipFill rotWithShape="1">
            <a:blip r:embed="rId8"/>
            <a:srcRect r="75179"/>
            <a:stretch/>
          </p:blipFill>
          <p:spPr>
            <a:xfrm>
              <a:off x="538311" y="2110529"/>
              <a:ext cx="2681031" cy="3576932"/>
            </a:xfrm>
            <a:prstGeom prst="rect">
              <a:avLst/>
            </a:prstGeom>
          </p:spPr>
        </p:pic>
        <p:pic>
          <p:nvPicPr>
            <p:cNvPr id="9" name="Picture 8">
              <a:extLst>
                <a:ext uri="{FF2B5EF4-FFF2-40B4-BE49-F238E27FC236}">
                  <a16:creationId xmlns:a16="http://schemas.microsoft.com/office/drawing/2014/main" id="{6DC396D9-DE68-4759-9C12-1F6F41748CB9}"/>
                </a:ext>
              </a:extLst>
            </p:cNvPr>
            <p:cNvPicPr>
              <a:picLocks noChangeAspect="1"/>
            </p:cNvPicPr>
            <p:nvPr/>
          </p:nvPicPr>
          <p:blipFill rotWithShape="1">
            <a:blip r:embed="rId8"/>
            <a:srcRect l="74465" r="-1" b="23967"/>
            <a:stretch/>
          </p:blipFill>
          <p:spPr>
            <a:xfrm>
              <a:off x="9036820" y="2110529"/>
              <a:ext cx="2550056" cy="2514356"/>
            </a:xfrm>
            <a:prstGeom prst="rect">
              <a:avLst/>
            </a:prstGeom>
          </p:spPr>
        </p:pic>
        <p:pic>
          <p:nvPicPr>
            <p:cNvPr id="10" name="Picture 9">
              <a:extLst>
                <a:ext uri="{FF2B5EF4-FFF2-40B4-BE49-F238E27FC236}">
                  <a16:creationId xmlns:a16="http://schemas.microsoft.com/office/drawing/2014/main" id="{37250733-A55C-4B9B-AA91-58058C5A5B1D}"/>
                </a:ext>
              </a:extLst>
            </p:cNvPr>
            <p:cNvPicPr>
              <a:picLocks noChangeAspect="1"/>
            </p:cNvPicPr>
            <p:nvPr/>
          </p:nvPicPr>
          <p:blipFill rotWithShape="1">
            <a:blip r:embed="rId8"/>
            <a:srcRect l="49229" r="25773" b="50047"/>
            <a:stretch/>
          </p:blipFill>
          <p:spPr>
            <a:xfrm>
              <a:off x="6233917" y="2110530"/>
              <a:ext cx="2552168" cy="1688853"/>
            </a:xfrm>
            <a:prstGeom prst="rect">
              <a:avLst/>
            </a:prstGeom>
          </p:spPr>
        </p:pic>
        <p:pic>
          <p:nvPicPr>
            <p:cNvPr id="11" name="Picture 10">
              <a:extLst>
                <a:ext uri="{FF2B5EF4-FFF2-40B4-BE49-F238E27FC236}">
                  <a16:creationId xmlns:a16="http://schemas.microsoft.com/office/drawing/2014/main" id="{39BFE1A4-3956-4AA2-A39F-7FAF2425D466}"/>
                </a:ext>
              </a:extLst>
            </p:cNvPr>
            <p:cNvPicPr>
              <a:picLocks noChangeAspect="1"/>
            </p:cNvPicPr>
            <p:nvPr/>
          </p:nvPicPr>
          <p:blipFill rotWithShape="1">
            <a:blip r:embed="rId8"/>
            <a:srcRect l="25448" r="51724" b="53228"/>
            <a:stretch/>
          </p:blipFill>
          <p:spPr>
            <a:xfrm>
              <a:off x="3508016" y="2110529"/>
              <a:ext cx="2489164" cy="1688854"/>
            </a:xfrm>
            <a:prstGeom prst="rect">
              <a:avLst/>
            </a:prstGeom>
          </p:spPr>
        </p:pic>
        <p:sp>
          <p:nvSpPr>
            <p:cNvPr id="2" name="Oval 1">
              <a:extLst>
                <a:ext uri="{FF2B5EF4-FFF2-40B4-BE49-F238E27FC236}">
                  <a16:creationId xmlns:a16="http://schemas.microsoft.com/office/drawing/2014/main" id="{437974C6-FFA7-4C14-B8FF-FAA81A2F7694}"/>
                </a:ext>
              </a:extLst>
            </p:cNvPr>
            <p:cNvSpPr/>
            <p:nvPr/>
          </p:nvSpPr>
          <p:spPr>
            <a:xfrm>
              <a:off x="327810" y="2931639"/>
              <a:ext cx="1590303" cy="750481"/>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6CB6F1B5-A73F-42D4-AFC8-0499F58FD45F}"/>
                </a:ext>
              </a:extLst>
            </p:cNvPr>
            <p:cNvSpPr/>
            <p:nvPr/>
          </p:nvSpPr>
          <p:spPr>
            <a:xfrm>
              <a:off x="3327758" y="2954956"/>
              <a:ext cx="1590303" cy="750481"/>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04CED3BB-A795-421D-A728-7BE77E2F7789}"/>
                </a:ext>
              </a:extLst>
            </p:cNvPr>
            <p:cNvSpPr/>
            <p:nvPr/>
          </p:nvSpPr>
          <p:spPr>
            <a:xfrm>
              <a:off x="8882025" y="2833113"/>
              <a:ext cx="2717362" cy="809916"/>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Oval 14">
            <a:extLst>
              <a:ext uri="{FF2B5EF4-FFF2-40B4-BE49-F238E27FC236}">
                <a16:creationId xmlns:a16="http://schemas.microsoft.com/office/drawing/2014/main" id="{883638B5-3DDC-425E-929F-D86F4EFCD0CF}"/>
              </a:ext>
            </a:extLst>
          </p:cNvPr>
          <p:cNvSpPr/>
          <p:nvPr/>
        </p:nvSpPr>
        <p:spPr>
          <a:xfrm>
            <a:off x="3832309" y="5286416"/>
            <a:ext cx="4204033" cy="784897"/>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a:extLst>
              <a:ext uri="{FF2B5EF4-FFF2-40B4-BE49-F238E27FC236}">
                <a16:creationId xmlns:a16="http://schemas.microsoft.com/office/drawing/2014/main" id="{DDDC5168-801D-4822-BCA5-82B9620D3234}"/>
              </a:ext>
            </a:extLst>
          </p:cNvPr>
          <p:cNvGrpSpPr/>
          <p:nvPr/>
        </p:nvGrpSpPr>
        <p:grpSpPr>
          <a:xfrm>
            <a:off x="0" y="6370444"/>
            <a:ext cx="12192001" cy="487556"/>
            <a:chOff x="0" y="6370444"/>
            <a:chExt cx="12192001" cy="487556"/>
          </a:xfrm>
        </p:grpSpPr>
        <p:grpSp>
          <p:nvGrpSpPr>
            <p:cNvPr id="25" name="Group 24">
              <a:extLst>
                <a:ext uri="{FF2B5EF4-FFF2-40B4-BE49-F238E27FC236}">
                  <a16:creationId xmlns:a16="http://schemas.microsoft.com/office/drawing/2014/main" id="{020EA22B-9152-45C1-953D-D46B113845C5}"/>
                </a:ext>
              </a:extLst>
            </p:cNvPr>
            <p:cNvGrpSpPr/>
            <p:nvPr/>
          </p:nvGrpSpPr>
          <p:grpSpPr>
            <a:xfrm>
              <a:off x="0" y="6370444"/>
              <a:ext cx="10771503" cy="487555"/>
              <a:chOff x="0" y="6401767"/>
              <a:chExt cx="11976100" cy="460204"/>
            </a:xfrm>
            <a:solidFill>
              <a:srgbClr val="B3C0E2"/>
            </a:solidFill>
          </p:grpSpPr>
          <p:sp>
            <p:nvSpPr>
              <p:cNvPr id="28" name="Rectangle 27">
                <a:extLst>
                  <a:ext uri="{FF2B5EF4-FFF2-40B4-BE49-F238E27FC236}">
                    <a16:creationId xmlns:a16="http://schemas.microsoft.com/office/drawing/2014/main" id="{5F2523AA-4A72-44E7-B6DF-AC5C1682A703}"/>
                  </a:ext>
                </a:extLst>
              </p:cNvPr>
              <p:cNvSpPr/>
              <p:nvPr/>
            </p:nvSpPr>
            <p:spPr>
              <a:xfrm>
                <a:off x="0" y="6401767"/>
                <a:ext cx="11976100" cy="460204"/>
              </a:xfrm>
              <a:prstGeom prst="rect">
                <a:avLst/>
              </a:prstGeom>
              <a:grpFill/>
            </p:spPr>
          </p:sp>
          <p:sp>
            <p:nvSpPr>
              <p:cNvPr id="29" name="Freeform: Shape 28">
                <a:extLst>
                  <a:ext uri="{FF2B5EF4-FFF2-40B4-BE49-F238E27FC236}">
                    <a16:creationId xmlns:a16="http://schemas.microsoft.com/office/drawing/2014/main" id="{C07D3A51-F20A-4F3D-8497-63BE9EC8F314}"/>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31" name="Freeform: Shape 30">
                <a:extLst>
                  <a:ext uri="{FF2B5EF4-FFF2-40B4-BE49-F238E27FC236}">
                    <a16:creationId xmlns:a16="http://schemas.microsoft.com/office/drawing/2014/main" id="{9585445F-BF44-4B80-A235-EB23120DF36A}"/>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32" name="Freeform: Shape 31">
                <a:extLst>
                  <a:ext uri="{FF2B5EF4-FFF2-40B4-BE49-F238E27FC236}">
                    <a16:creationId xmlns:a16="http://schemas.microsoft.com/office/drawing/2014/main" id="{37446B03-27D3-4A6E-A171-A543A01871FE}"/>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33" name="Freeform: Shape 32">
                <a:extLst>
                  <a:ext uri="{FF2B5EF4-FFF2-40B4-BE49-F238E27FC236}">
                    <a16:creationId xmlns:a16="http://schemas.microsoft.com/office/drawing/2014/main" id="{6B6B4368-A170-4CFE-A9F5-78BF67BF8D84}"/>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6" name="Freeform: Shape 25">
              <a:extLst>
                <a:ext uri="{FF2B5EF4-FFF2-40B4-BE49-F238E27FC236}">
                  <a16:creationId xmlns:a16="http://schemas.microsoft.com/office/drawing/2014/main" id="{2FA05DE3-797B-4AA6-B59A-ED41C1A80E1E}"/>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27" name="Freeform: Shape 26">
              <a:extLst>
                <a:ext uri="{FF2B5EF4-FFF2-40B4-BE49-F238E27FC236}">
                  <a16:creationId xmlns:a16="http://schemas.microsoft.com/office/drawing/2014/main" id="{DDE07382-9FEA-4980-AA07-814AA9A45995}"/>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3465033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CSPro tool</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grpSp>
        <p:nvGrpSpPr>
          <p:cNvPr id="7" name="Group 6">
            <a:extLst>
              <a:ext uri="{FF2B5EF4-FFF2-40B4-BE49-F238E27FC236}">
                <a16:creationId xmlns:a16="http://schemas.microsoft.com/office/drawing/2014/main" id="{1831F512-CD3D-4A79-BD6C-6E4369B6AFAF}"/>
              </a:ext>
            </a:extLst>
          </p:cNvPr>
          <p:cNvGrpSpPr/>
          <p:nvPr/>
        </p:nvGrpSpPr>
        <p:grpSpPr>
          <a:xfrm>
            <a:off x="464849" y="1852658"/>
            <a:ext cx="11478732" cy="2405605"/>
            <a:chOff x="540449" y="1502585"/>
            <a:chExt cx="11478732" cy="2405605"/>
          </a:xfrm>
        </p:grpSpPr>
        <p:grpSp>
          <p:nvGrpSpPr>
            <p:cNvPr id="9" name="Group 8">
              <a:extLst>
                <a:ext uri="{FF2B5EF4-FFF2-40B4-BE49-F238E27FC236}">
                  <a16:creationId xmlns:a16="http://schemas.microsoft.com/office/drawing/2014/main" id="{9DF1D091-9FF9-47C0-BAF0-B6BED8617D01}"/>
                </a:ext>
              </a:extLst>
            </p:cNvPr>
            <p:cNvGrpSpPr/>
            <p:nvPr/>
          </p:nvGrpSpPr>
          <p:grpSpPr>
            <a:xfrm>
              <a:off x="540449" y="1519249"/>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Decide 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746147" y="1502585"/>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Collect</a:t>
                </a:r>
                <a:r>
                  <a:rPr lang="en-US" sz="2200" b="1" dirty="0">
                    <a:solidFill>
                      <a:schemeClr val="tx1"/>
                    </a:solidFill>
                  </a:rPr>
                  <a:t> 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490246" y="1519249"/>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59289"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Prepare 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689893" y="1503310"/>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Interpret</a:t>
                </a: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628244" y="1503309"/>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847103" y="1503310"/>
              <a:ext cx="1172078"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847103" y="2772229"/>
              <a:ext cx="1172077"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grpSp>
      <p:sp>
        <p:nvSpPr>
          <p:cNvPr id="38" name="Rectangle 37">
            <a:extLst>
              <a:ext uri="{FF2B5EF4-FFF2-40B4-BE49-F238E27FC236}">
                <a16:creationId xmlns:a16="http://schemas.microsoft.com/office/drawing/2014/main" id="{54C8A580-E8BE-4CF5-857C-1445EB553EEE}"/>
              </a:ext>
            </a:extLst>
          </p:cNvPr>
          <p:cNvSpPr/>
          <p:nvPr/>
        </p:nvSpPr>
        <p:spPr>
          <a:xfrm>
            <a:off x="4512641" y="2980829"/>
            <a:ext cx="1806630" cy="1395735"/>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B1DDD884-7957-4F62-855D-A3EF058FC07D}"/>
              </a:ext>
            </a:extLst>
          </p:cNvPr>
          <p:cNvGrpSpPr/>
          <p:nvPr/>
        </p:nvGrpSpPr>
        <p:grpSpPr>
          <a:xfrm>
            <a:off x="0" y="6370444"/>
            <a:ext cx="12192001" cy="487556"/>
            <a:chOff x="0" y="6370444"/>
            <a:chExt cx="12192001" cy="487556"/>
          </a:xfrm>
        </p:grpSpPr>
        <p:grpSp>
          <p:nvGrpSpPr>
            <p:cNvPr id="25" name="Group 24">
              <a:extLst>
                <a:ext uri="{FF2B5EF4-FFF2-40B4-BE49-F238E27FC236}">
                  <a16:creationId xmlns:a16="http://schemas.microsoft.com/office/drawing/2014/main" id="{49E6178B-B121-4080-80F4-05BD923ED116}"/>
                </a:ext>
              </a:extLst>
            </p:cNvPr>
            <p:cNvGrpSpPr/>
            <p:nvPr/>
          </p:nvGrpSpPr>
          <p:grpSpPr>
            <a:xfrm>
              <a:off x="0" y="6370444"/>
              <a:ext cx="10771503" cy="487555"/>
              <a:chOff x="0" y="6401767"/>
              <a:chExt cx="11976100" cy="460204"/>
            </a:xfrm>
            <a:solidFill>
              <a:srgbClr val="B3C0E2"/>
            </a:solidFill>
          </p:grpSpPr>
          <p:sp>
            <p:nvSpPr>
              <p:cNvPr id="34" name="Rectangle 33">
                <a:extLst>
                  <a:ext uri="{FF2B5EF4-FFF2-40B4-BE49-F238E27FC236}">
                    <a16:creationId xmlns:a16="http://schemas.microsoft.com/office/drawing/2014/main" id="{63CCE006-C644-4BEA-910D-F4843F830DE2}"/>
                  </a:ext>
                </a:extLst>
              </p:cNvPr>
              <p:cNvSpPr/>
              <p:nvPr/>
            </p:nvSpPr>
            <p:spPr>
              <a:xfrm>
                <a:off x="0" y="6401767"/>
                <a:ext cx="11976100" cy="460204"/>
              </a:xfrm>
              <a:prstGeom prst="rect">
                <a:avLst/>
              </a:prstGeom>
              <a:grpFill/>
            </p:spPr>
          </p:sp>
          <p:sp>
            <p:nvSpPr>
              <p:cNvPr id="37" name="Freeform: Shape 36">
                <a:extLst>
                  <a:ext uri="{FF2B5EF4-FFF2-40B4-BE49-F238E27FC236}">
                    <a16:creationId xmlns:a16="http://schemas.microsoft.com/office/drawing/2014/main" id="{4E07E804-034F-4108-958A-31DC42152281}"/>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39" name="Freeform: Shape 38">
                <a:extLst>
                  <a:ext uri="{FF2B5EF4-FFF2-40B4-BE49-F238E27FC236}">
                    <a16:creationId xmlns:a16="http://schemas.microsoft.com/office/drawing/2014/main" id="{711CFA8A-D852-4E28-9786-3DB291C31F25}"/>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40" name="Freeform: Shape 39">
                <a:extLst>
                  <a:ext uri="{FF2B5EF4-FFF2-40B4-BE49-F238E27FC236}">
                    <a16:creationId xmlns:a16="http://schemas.microsoft.com/office/drawing/2014/main" id="{EE384AAC-6F77-4DA9-BEAF-F83D670D73D9}"/>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41" name="Freeform: Shape 40">
                <a:extLst>
                  <a:ext uri="{FF2B5EF4-FFF2-40B4-BE49-F238E27FC236}">
                    <a16:creationId xmlns:a16="http://schemas.microsoft.com/office/drawing/2014/main" id="{24D91B70-7859-4D57-83C1-5CE064DF4E6B}"/>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6" name="Freeform: Shape 25">
              <a:extLst>
                <a:ext uri="{FF2B5EF4-FFF2-40B4-BE49-F238E27FC236}">
                  <a16:creationId xmlns:a16="http://schemas.microsoft.com/office/drawing/2014/main" id="{D7C84EF0-0F48-4516-BEFD-E5B5D6D01685}"/>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33" name="Freeform: Shape 32">
              <a:extLst>
                <a:ext uri="{FF2B5EF4-FFF2-40B4-BE49-F238E27FC236}">
                  <a16:creationId xmlns:a16="http://schemas.microsoft.com/office/drawing/2014/main" id="{3FEA5D73-B0EE-4A46-9FFA-D8F3343DD0C4}"/>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1919644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454207" y="423041"/>
            <a:ext cx="10774517" cy="531557"/>
          </a:xfrm>
        </p:spPr>
        <p:txBody>
          <a:bodyPr>
            <a:noAutofit/>
          </a:bodyPr>
          <a:lstStyle/>
          <a:p>
            <a:r>
              <a:rPr lang="en-US" dirty="0">
                <a:latin typeface="Trebuchet MS" panose="020B0603020202020204" pitchFamily="34" charset="0"/>
              </a:rPr>
              <a:t>Census and Survey Processing System (</a:t>
            </a:r>
            <a:r>
              <a:rPr lang="en-US" dirty="0" err="1">
                <a:latin typeface="Trebuchet MS" panose="020B0603020202020204" pitchFamily="34" charset="0"/>
              </a:rPr>
              <a:t>CSPro</a:t>
            </a:r>
            <a:r>
              <a:rPr lang="en-US" dirty="0">
                <a:latin typeface="Trebuchet MS" panose="020B0603020202020204" pitchFamily="34" charset="0"/>
              </a:rPr>
              <a:t>)</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sp>
        <p:nvSpPr>
          <p:cNvPr id="16" name="Text Placeholder 2">
            <a:extLst>
              <a:ext uri="{FF2B5EF4-FFF2-40B4-BE49-F238E27FC236}">
                <a16:creationId xmlns:a16="http://schemas.microsoft.com/office/drawing/2014/main" id="{3F61F630-A1C4-48AB-9D1F-13E841A6D118}"/>
              </a:ext>
            </a:extLst>
          </p:cNvPr>
          <p:cNvSpPr>
            <a:spLocks noGrp="1"/>
          </p:cNvSpPr>
          <p:nvPr>
            <p:ph type="body" sz="quarter" idx="12"/>
          </p:nvPr>
        </p:nvSpPr>
        <p:spPr>
          <a:xfrm>
            <a:off x="454207" y="1155609"/>
            <a:ext cx="11409241" cy="4985806"/>
          </a:xfrm>
        </p:spPr>
        <p:txBody>
          <a:bodyPr lIns="91440" tIns="45720" rIns="91440" bIns="45720" anchor="t">
            <a:normAutofit lnSpcReduction="10000"/>
          </a:bodyPr>
          <a:lstStyle/>
          <a:p>
            <a:pPr marL="228600" lvl="1" indent="-228600">
              <a:lnSpc>
                <a:spcPct val="110000"/>
              </a:lnSpc>
              <a:spcBef>
                <a:spcPts val="0"/>
              </a:spcBef>
              <a:spcAft>
                <a:spcPts val="1200"/>
              </a:spcAft>
              <a:buFont typeface="Arial" panose="020B0604020202020204" pitchFamily="34" charset="0"/>
              <a:buChar char="•"/>
            </a:pPr>
            <a:r>
              <a:rPr lang="en-US" b="1" dirty="0">
                <a:solidFill>
                  <a:schemeClr val="accent1"/>
                </a:solidFill>
                <a:latin typeface="Trebuchet MS" panose="020B0603020202020204" pitchFamily="34" charset="0"/>
              </a:rPr>
              <a:t>What is CSPro?</a:t>
            </a:r>
          </a:p>
          <a:p>
            <a:pPr marL="571500" lvl="1" indent="-342900">
              <a:lnSpc>
                <a:spcPct val="110000"/>
              </a:lnSpc>
              <a:spcBef>
                <a:spcPts val="0"/>
              </a:spcBef>
              <a:spcAft>
                <a:spcPts val="600"/>
              </a:spcAft>
              <a:buFont typeface="Arial" panose="020B0604020202020204" pitchFamily="34" charset="0"/>
              <a:buChar char="•"/>
            </a:pPr>
            <a:r>
              <a:rPr lang="en-US" sz="2000" dirty="0">
                <a:latin typeface="Trebuchet MS" panose="020B0603020202020204" pitchFamily="34" charset="0"/>
              </a:rPr>
              <a:t>Software package for data entry, editing, tabulation, and dissemination of census and survey data</a:t>
            </a:r>
          </a:p>
          <a:p>
            <a:pPr marL="571500" lvl="1" indent="-342900">
              <a:lnSpc>
                <a:spcPct val="110000"/>
              </a:lnSpc>
              <a:spcBef>
                <a:spcPts val="0"/>
              </a:spcBef>
              <a:spcAft>
                <a:spcPts val="600"/>
              </a:spcAft>
              <a:buFont typeface="Arial" panose="020B0604020202020204" pitchFamily="34" charset="0"/>
              <a:buChar char="•"/>
            </a:pPr>
            <a:r>
              <a:rPr lang="en-US" sz="2000" dirty="0">
                <a:latin typeface="Trebuchet MS" panose="020B0603020202020204" pitchFamily="34" charset="0"/>
              </a:rPr>
              <a:t>Developed by US Census Bureau</a:t>
            </a:r>
          </a:p>
          <a:p>
            <a:pPr marL="571500" lvl="1" indent="-342900">
              <a:lnSpc>
                <a:spcPct val="110000"/>
              </a:lnSpc>
              <a:spcBef>
                <a:spcPts val="0"/>
              </a:spcBef>
              <a:spcAft>
                <a:spcPts val="1200"/>
              </a:spcAft>
              <a:buFont typeface="Arial" panose="020B0604020202020204" pitchFamily="34" charset="0"/>
              <a:buChar char="•"/>
            </a:pPr>
            <a:r>
              <a:rPr lang="en-US" sz="2000" dirty="0">
                <a:latin typeface="Trebuchet MS" panose="020B0603020202020204" pitchFamily="34" charset="0"/>
              </a:rPr>
              <a:t>In the public domain, and available for download at </a:t>
            </a:r>
            <a:r>
              <a:rPr lang="en-US" sz="2000">
                <a:latin typeface="Trebuchet MS" panose="020B0603020202020204" pitchFamily="34" charset="0"/>
              </a:rPr>
              <a:t>no cost</a:t>
            </a:r>
          </a:p>
          <a:p>
            <a:pPr marL="571500" lvl="1" indent="-342900">
              <a:lnSpc>
                <a:spcPct val="110000"/>
              </a:lnSpc>
              <a:spcBef>
                <a:spcPts val="0"/>
              </a:spcBef>
              <a:spcAft>
                <a:spcPts val="1200"/>
              </a:spcAft>
              <a:buFont typeface="Arial" panose="020B0604020202020204" pitchFamily="34" charset="0"/>
              <a:buChar char="•"/>
            </a:pPr>
            <a:endParaRPr lang="en-US" sz="2000" dirty="0">
              <a:latin typeface="Trebuchet MS" panose="020B0603020202020204" pitchFamily="34" charset="0"/>
            </a:endParaRPr>
          </a:p>
          <a:p>
            <a:pPr marL="228600" lvl="1" indent="-228600">
              <a:lnSpc>
                <a:spcPct val="110000"/>
              </a:lnSpc>
              <a:spcBef>
                <a:spcPts val="0"/>
              </a:spcBef>
              <a:spcAft>
                <a:spcPts val="600"/>
              </a:spcAft>
              <a:buFont typeface="Arial" panose="020B0604020202020204" pitchFamily="34" charset="0"/>
              <a:buChar char="•"/>
            </a:pPr>
            <a:r>
              <a:rPr lang="en-US" b="1" dirty="0">
                <a:solidFill>
                  <a:schemeClr val="accent1"/>
                </a:solidFill>
                <a:latin typeface="Trebuchet MS" panose="020B0603020202020204" pitchFamily="34" charset="0"/>
              </a:rPr>
              <a:t>What is the HHFA CSPro tool?  </a:t>
            </a:r>
          </a:p>
          <a:p>
            <a:pPr marL="571500" lvl="1" indent="-342900">
              <a:lnSpc>
                <a:spcPct val="110000"/>
              </a:lnSpc>
              <a:spcBef>
                <a:spcPts val="0"/>
              </a:spcBef>
              <a:spcAft>
                <a:spcPts val="600"/>
              </a:spcAft>
              <a:buFont typeface="Arial" panose="020B0604020202020204" pitchFamily="34" charset="0"/>
              <a:buChar char="•"/>
            </a:pPr>
            <a:r>
              <a:rPr lang="en-US" sz="2000" dirty="0">
                <a:latin typeface="Trebuchet MS" panose="020B0603020202020204" pitchFamily="34" charset="0"/>
              </a:rPr>
              <a:t>a standard application developed in CSPro to contain the HHFA questionnaires</a:t>
            </a:r>
          </a:p>
          <a:p>
            <a:pPr marL="571500" lvl="1" indent="-342900">
              <a:lnSpc>
                <a:spcPct val="110000"/>
              </a:lnSpc>
              <a:spcBef>
                <a:spcPts val="0"/>
              </a:spcBef>
              <a:spcAft>
                <a:spcPts val="1200"/>
              </a:spcAft>
              <a:buFont typeface="Arial" panose="020B0604020202020204" pitchFamily="34" charset="0"/>
              <a:buChar char="•"/>
            </a:pPr>
            <a:r>
              <a:rPr lang="en-US" sz="2000" dirty="0">
                <a:latin typeface="Trebuchet MS" panose="020B0603020202020204" pitchFamily="34" charset="0"/>
              </a:rPr>
              <a:t>Download at:  </a:t>
            </a:r>
            <a:r>
              <a:rPr lang="en-GB" sz="2000" u="sng" dirty="0">
                <a:latin typeface="Trebuchet MS" panose="020B0603020202020204" pitchFamily="34" charset="0"/>
                <a:hlinkClick r:id="rId3"/>
              </a:rPr>
              <a:t>https://cspro.hhfa.</a:t>
            </a:r>
            <a:r>
              <a:rPr lang="en-GB" sz="2000" u="sng">
                <a:latin typeface="Trebuchet MS" panose="020B0603020202020204" pitchFamily="34" charset="0"/>
                <a:hlinkClick r:id="rId3"/>
              </a:rPr>
              <a:t>online/</a:t>
            </a:r>
            <a:endParaRPr lang="en-GB" sz="2000" u="sng">
              <a:latin typeface="Trebuchet MS" panose="020B0603020202020204" pitchFamily="34" charset="0"/>
            </a:endParaRPr>
          </a:p>
          <a:p>
            <a:pPr marL="571500" lvl="1" indent="-342900">
              <a:lnSpc>
                <a:spcPct val="110000"/>
              </a:lnSpc>
              <a:spcBef>
                <a:spcPts val="0"/>
              </a:spcBef>
              <a:spcAft>
                <a:spcPts val="1200"/>
              </a:spcAft>
              <a:buFont typeface="Arial" panose="020B0604020202020204" pitchFamily="34" charset="0"/>
              <a:buChar char="•"/>
            </a:pPr>
            <a:endParaRPr lang="en-US" sz="2000" spc="20" dirty="0">
              <a:solidFill>
                <a:schemeClr val="accent1"/>
              </a:solidFill>
              <a:latin typeface="Trebuchet MS" panose="020B0603020202020204" pitchFamily="34" charset="0"/>
            </a:endParaRPr>
          </a:p>
          <a:p>
            <a:pPr marL="228600" lvl="1" indent="-228600">
              <a:spcBef>
                <a:spcPts val="0"/>
              </a:spcBef>
              <a:spcAft>
                <a:spcPts val="600"/>
              </a:spcAft>
              <a:buFont typeface="Arial" panose="020B0604020202020204" pitchFamily="34" charset="0"/>
              <a:buChar char="•"/>
            </a:pPr>
            <a:r>
              <a:rPr lang="en-US" b="1" dirty="0">
                <a:solidFill>
                  <a:schemeClr val="accent1"/>
                </a:solidFill>
                <a:latin typeface="Trebuchet MS" panose="020B0603020202020204" pitchFamily="34" charset="0"/>
              </a:rPr>
              <a:t>HHFA </a:t>
            </a:r>
            <a:r>
              <a:rPr lang="en-US" b="1" dirty="0" err="1">
                <a:solidFill>
                  <a:schemeClr val="accent1"/>
                </a:solidFill>
                <a:latin typeface="Trebuchet MS" panose="020B0603020202020204" pitchFamily="34" charset="0"/>
              </a:rPr>
              <a:t>CSPro</a:t>
            </a:r>
            <a:r>
              <a:rPr lang="en-US" b="1" dirty="0">
                <a:solidFill>
                  <a:schemeClr val="accent1"/>
                </a:solidFill>
                <a:latin typeface="Trebuchet MS" panose="020B0603020202020204" pitchFamily="34" charset="0"/>
              </a:rPr>
              <a:t> user manual:  </a:t>
            </a:r>
            <a:r>
              <a:rPr lang="en-US">
                <a:latin typeface="Trebuchet MS" panose="020B0603020202020204" pitchFamily="34" charset="0"/>
              </a:rPr>
              <a:t>available soon</a:t>
            </a:r>
            <a:endParaRPr lang="en-US" dirty="0">
              <a:latin typeface="Trebuchet MS" panose="020B0603020202020204" pitchFamily="34" charset="0"/>
            </a:endParaRPr>
          </a:p>
          <a:p>
            <a:pPr marL="0" lvl="1">
              <a:spcBef>
                <a:spcPts val="0"/>
              </a:spcBef>
              <a:spcAft>
                <a:spcPts val="1200"/>
              </a:spcAft>
            </a:pPr>
            <a:r>
              <a:rPr lang="en-US" sz="2000" spc="20" dirty="0">
                <a:latin typeface="Trebuchet MS" panose="020B0603020202020204" pitchFamily="34" charset="0"/>
              </a:rPr>
              <a:t>					</a:t>
            </a:r>
            <a:endParaRPr lang="en-US" dirty="0"/>
          </a:p>
        </p:txBody>
      </p:sp>
      <p:grpSp>
        <p:nvGrpSpPr>
          <p:cNvPr id="12" name="Group 11">
            <a:extLst>
              <a:ext uri="{FF2B5EF4-FFF2-40B4-BE49-F238E27FC236}">
                <a16:creationId xmlns:a16="http://schemas.microsoft.com/office/drawing/2014/main" id="{56AD150B-C89A-49E0-94AB-E734BB7D1680}"/>
              </a:ext>
            </a:extLst>
          </p:cNvPr>
          <p:cNvGrpSpPr/>
          <p:nvPr/>
        </p:nvGrpSpPr>
        <p:grpSpPr>
          <a:xfrm>
            <a:off x="0" y="6370444"/>
            <a:ext cx="12192001" cy="487556"/>
            <a:chOff x="0" y="6370444"/>
            <a:chExt cx="12192001" cy="487556"/>
          </a:xfrm>
        </p:grpSpPr>
        <p:grpSp>
          <p:nvGrpSpPr>
            <p:cNvPr id="13" name="Group 12">
              <a:extLst>
                <a:ext uri="{FF2B5EF4-FFF2-40B4-BE49-F238E27FC236}">
                  <a16:creationId xmlns:a16="http://schemas.microsoft.com/office/drawing/2014/main" id="{67F25491-75F5-486E-A490-2FEA10EC6FBE}"/>
                </a:ext>
              </a:extLst>
            </p:cNvPr>
            <p:cNvGrpSpPr/>
            <p:nvPr/>
          </p:nvGrpSpPr>
          <p:grpSpPr>
            <a:xfrm>
              <a:off x="0" y="6370444"/>
              <a:ext cx="10771503" cy="487555"/>
              <a:chOff x="0" y="6401767"/>
              <a:chExt cx="11976100" cy="460204"/>
            </a:xfrm>
            <a:solidFill>
              <a:srgbClr val="B3C0E2"/>
            </a:solidFill>
          </p:grpSpPr>
          <p:sp>
            <p:nvSpPr>
              <p:cNvPr id="17" name="Rectangle 16">
                <a:extLst>
                  <a:ext uri="{FF2B5EF4-FFF2-40B4-BE49-F238E27FC236}">
                    <a16:creationId xmlns:a16="http://schemas.microsoft.com/office/drawing/2014/main" id="{67A2E0C3-49A3-41A4-8FA0-5DE1F428ED08}"/>
                  </a:ext>
                </a:extLst>
              </p:cNvPr>
              <p:cNvSpPr/>
              <p:nvPr/>
            </p:nvSpPr>
            <p:spPr>
              <a:xfrm>
                <a:off x="0" y="6401767"/>
                <a:ext cx="11976100" cy="460204"/>
              </a:xfrm>
              <a:prstGeom prst="rect">
                <a:avLst/>
              </a:prstGeom>
              <a:grpFill/>
            </p:spPr>
          </p:sp>
          <p:sp>
            <p:nvSpPr>
              <p:cNvPr id="18" name="Freeform: Shape 17">
                <a:extLst>
                  <a:ext uri="{FF2B5EF4-FFF2-40B4-BE49-F238E27FC236}">
                    <a16:creationId xmlns:a16="http://schemas.microsoft.com/office/drawing/2014/main" id="{002C21A1-1413-4746-9506-8F0AFED0E892}"/>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9" name="Freeform: Shape 18">
                <a:extLst>
                  <a:ext uri="{FF2B5EF4-FFF2-40B4-BE49-F238E27FC236}">
                    <a16:creationId xmlns:a16="http://schemas.microsoft.com/office/drawing/2014/main" id="{408A72FE-AA57-4CB4-8F6D-4AA384FE483E}"/>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20" name="Freeform: Shape 19">
                <a:extLst>
                  <a:ext uri="{FF2B5EF4-FFF2-40B4-BE49-F238E27FC236}">
                    <a16:creationId xmlns:a16="http://schemas.microsoft.com/office/drawing/2014/main" id="{3C24B4A1-3510-4780-83F9-300F700F5806}"/>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21" name="Freeform: Shape 20">
                <a:extLst>
                  <a:ext uri="{FF2B5EF4-FFF2-40B4-BE49-F238E27FC236}">
                    <a16:creationId xmlns:a16="http://schemas.microsoft.com/office/drawing/2014/main" id="{C0F76A76-AC3E-4907-B531-0F8774F17C14}"/>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14" name="Freeform: Shape 13">
              <a:extLst>
                <a:ext uri="{FF2B5EF4-FFF2-40B4-BE49-F238E27FC236}">
                  <a16:creationId xmlns:a16="http://schemas.microsoft.com/office/drawing/2014/main" id="{5F4C0F91-FC6C-4CA2-88E2-4A7FB942D331}"/>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5" name="Freeform: Shape 14">
              <a:extLst>
                <a:ext uri="{FF2B5EF4-FFF2-40B4-BE49-F238E27FC236}">
                  <a16:creationId xmlns:a16="http://schemas.microsoft.com/office/drawing/2014/main" id="{FD9FCD8B-253E-42C9-A938-28A952AC8192}"/>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2371054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dirty="0">
                <a:latin typeface="Trebuchet MS" panose="020B0603020202020204" pitchFamily="34" charset="0"/>
              </a:rPr>
              <a:t>Collecting HHFA data using the </a:t>
            </a:r>
            <a:r>
              <a:rPr lang="en-US" dirty="0" err="1">
                <a:latin typeface="Trebuchet MS" panose="020B0603020202020204" pitchFamily="34" charset="0"/>
              </a:rPr>
              <a:t>CSPro</a:t>
            </a:r>
            <a:r>
              <a:rPr lang="en-US" dirty="0">
                <a:latin typeface="Trebuchet MS" panose="020B0603020202020204" pitchFamily="34" charset="0"/>
              </a:rPr>
              <a:t> tool</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pic>
        <p:nvPicPr>
          <p:cNvPr id="6" name="Picture 5">
            <a:extLst>
              <a:ext uri="{FF2B5EF4-FFF2-40B4-BE49-F238E27FC236}">
                <a16:creationId xmlns:a16="http://schemas.microsoft.com/office/drawing/2014/main" id="{C1CE5A03-19B5-40D1-965D-3CA68F392834}"/>
              </a:ext>
            </a:extLst>
          </p:cNvPr>
          <p:cNvPicPr>
            <a:picLocks noChangeAspect="1"/>
          </p:cNvPicPr>
          <p:nvPr/>
        </p:nvPicPr>
        <p:blipFill>
          <a:blip r:embed="rId3"/>
          <a:stretch>
            <a:fillRect/>
          </a:stretch>
        </p:blipFill>
        <p:spPr>
          <a:xfrm>
            <a:off x="560532" y="1216340"/>
            <a:ext cx="4419499" cy="2351235"/>
          </a:xfrm>
          <a:prstGeom prst="rect">
            <a:avLst/>
          </a:prstGeom>
        </p:spPr>
      </p:pic>
      <p:sp>
        <p:nvSpPr>
          <p:cNvPr id="10" name="Rectangle 9">
            <a:extLst>
              <a:ext uri="{FF2B5EF4-FFF2-40B4-BE49-F238E27FC236}">
                <a16:creationId xmlns:a16="http://schemas.microsoft.com/office/drawing/2014/main" id="{63FF79E5-8C28-4186-A623-84A6D43D112B}"/>
              </a:ext>
            </a:extLst>
          </p:cNvPr>
          <p:cNvSpPr/>
          <p:nvPr/>
        </p:nvSpPr>
        <p:spPr>
          <a:xfrm>
            <a:off x="10028672" y="4136754"/>
            <a:ext cx="1709301" cy="1310194"/>
          </a:xfrm>
          <a:prstGeom prst="rect">
            <a:avLst/>
          </a:prstGeom>
          <a:solidFill>
            <a:schemeClr val="bg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Country HHFA server</a:t>
            </a:r>
            <a:endParaRPr lang="en-GB" sz="2800" dirty="0">
              <a:solidFill>
                <a:schemeClr val="tx1"/>
              </a:solidFill>
            </a:endParaRPr>
          </a:p>
        </p:txBody>
      </p:sp>
      <p:pic>
        <p:nvPicPr>
          <p:cNvPr id="12" name="Picture 11">
            <a:extLst>
              <a:ext uri="{FF2B5EF4-FFF2-40B4-BE49-F238E27FC236}">
                <a16:creationId xmlns:a16="http://schemas.microsoft.com/office/drawing/2014/main" id="{B997685F-F934-48A7-8366-39AAB6799632}"/>
              </a:ext>
            </a:extLst>
          </p:cNvPr>
          <p:cNvPicPr>
            <a:picLocks noChangeAspect="1"/>
          </p:cNvPicPr>
          <p:nvPr/>
        </p:nvPicPr>
        <p:blipFill>
          <a:blip r:embed="rId4"/>
          <a:stretch>
            <a:fillRect/>
          </a:stretch>
        </p:blipFill>
        <p:spPr>
          <a:xfrm>
            <a:off x="4472815" y="4181158"/>
            <a:ext cx="641726" cy="1265790"/>
          </a:xfrm>
          <a:prstGeom prst="rect">
            <a:avLst/>
          </a:prstGeom>
        </p:spPr>
      </p:pic>
      <p:sp>
        <p:nvSpPr>
          <p:cNvPr id="14" name="Rectangle 13">
            <a:extLst>
              <a:ext uri="{FF2B5EF4-FFF2-40B4-BE49-F238E27FC236}">
                <a16:creationId xmlns:a16="http://schemas.microsoft.com/office/drawing/2014/main" id="{DCACEB2C-F593-4BE8-9ECB-06C8424C51EE}"/>
              </a:ext>
            </a:extLst>
          </p:cNvPr>
          <p:cNvSpPr/>
          <p:nvPr/>
        </p:nvSpPr>
        <p:spPr>
          <a:xfrm>
            <a:off x="3801965" y="5434234"/>
            <a:ext cx="2050473" cy="680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Tablet or Mobile phone</a:t>
            </a:r>
            <a:endParaRPr lang="en-GB" sz="2000" dirty="0">
              <a:solidFill>
                <a:schemeClr val="tx1"/>
              </a:solidFill>
            </a:endParaRPr>
          </a:p>
        </p:txBody>
      </p:sp>
      <p:sp>
        <p:nvSpPr>
          <p:cNvPr id="15" name="Arrow: Right 14">
            <a:extLst>
              <a:ext uri="{FF2B5EF4-FFF2-40B4-BE49-F238E27FC236}">
                <a16:creationId xmlns:a16="http://schemas.microsoft.com/office/drawing/2014/main" id="{DA367913-9DA9-4D94-AA13-8DC93E1A2B41}"/>
              </a:ext>
            </a:extLst>
          </p:cNvPr>
          <p:cNvSpPr/>
          <p:nvPr/>
        </p:nvSpPr>
        <p:spPr>
          <a:xfrm>
            <a:off x="3132858" y="4588572"/>
            <a:ext cx="744356" cy="531557"/>
          </a:xfrm>
          <a:prstGeom prst="rightArrow">
            <a:avLst>
              <a:gd name="adj1" fmla="val 50000"/>
              <a:gd name="adj2" fmla="val 50000"/>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964E93D7-2277-490A-9A45-94B8FC596005}"/>
              </a:ext>
            </a:extLst>
          </p:cNvPr>
          <p:cNvSpPr/>
          <p:nvPr/>
        </p:nvSpPr>
        <p:spPr>
          <a:xfrm>
            <a:off x="5651234" y="4596962"/>
            <a:ext cx="744356" cy="531557"/>
          </a:xfrm>
          <a:prstGeom prst="rightArrow">
            <a:avLst>
              <a:gd name="adj1" fmla="val 50000"/>
              <a:gd name="adj2" fmla="val 50000"/>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76A562C-CDAC-432C-A9BC-C69BCD49B9C0}"/>
              </a:ext>
            </a:extLst>
          </p:cNvPr>
          <p:cNvSpPr/>
          <p:nvPr/>
        </p:nvSpPr>
        <p:spPr>
          <a:xfrm>
            <a:off x="5246717" y="1518813"/>
            <a:ext cx="2450867" cy="680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HHFA Questionnaires</a:t>
            </a:r>
            <a:endParaRPr lang="en-GB" sz="2400" dirty="0">
              <a:solidFill>
                <a:schemeClr val="tx1"/>
              </a:solidFill>
            </a:endParaRPr>
          </a:p>
        </p:txBody>
      </p:sp>
      <p:sp>
        <p:nvSpPr>
          <p:cNvPr id="19" name="Arrow: Right 18">
            <a:extLst>
              <a:ext uri="{FF2B5EF4-FFF2-40B4-BE49-F238E27FC236}">
                <a16:creationId xmlns:a16="http://schemas.microsoft.com/office/drawing/2014/main" id="{41972ADC-1803-4C40-9C11-83A9682B9708}"/>
              </a:ext>
            </a:extLst>
          </p:cNvPr>
          <p:cNvSpPr/>
          <p:nvPr/>
        </p:nvSpPr>
        <p:spPr>
          <a:xfrm rot="5400000">
            <a:off x="1186691" y="3594776"/>
            <a:ext cx="798155" cy="554182"/>
          </a:xfrm>
          <a:prstGeom prst="rightArrow">
            <a:avLst>
              <a:gd name="adj1" fmla="val 50000"/>
              <a:gd name="adj2" fmla="val 50000"/>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4A9D7F7-331D-40EC-BE86-9312A54C421C}"/>
              </a:ext>
            </a:extLst>
          </p:cNvPr>
          <p:cNvSpPr/>
          <p:nvPr/>
        </p:nvSpPr>
        <p:spPr>
          <a:xfrm>
            <a:off x="710660" y="4308342"/>
            <a:ext cx="1788968" cy="1075754"/>
          </a:xfrm>
          <a:prstGeom prst="rect">
            <a:avLst/>
          </a:prstGeom>
          <a:solidFill>
            <a:srgbClr val="99CCFF">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HHFA </a:t>
            </a:r>
          </a:p>
          <a:p>
            <a:pPr algn="ctr"/>
            <a:r>
              <a:rPr lang="en-US" sz="2800" b="1" dirty="0" err="1">
                <a:solidFill>
                  <a:schemeClr val="tx1"/>
                </a:solidFill>
              </a:rPr>
              <a:t>CSPro</a:t>
            </a:r>
            <a:r>
              <a:rPr lang="en-US" sz="2800" b="1" dirty="0">
                <a:solidFill>
                  <a:schemeClr val="tx1"/>
                </a:solidFill>
              </a:rPr>
              <a:t> tool</a:t>
            </a:r>
            <a:endParaRPr lang="en-GB" sz="2800" b="1" dirty="0">
              <a:solidFill>
                <a:schemeClr val="tx1"/>
              </a:solidFill>
            </a:endParaRPr>
          </a:p>
        </p:txBody>
      </p:sp>
      <p:sp>
        <p:nvSpPr>
          <p:cNvPr id="21" name="Arrow: Right 20">
            <a:extLst>
              <a:ext uri="{FF2B5EF4-FFF2-40B4-BE49-F238E27FC236}">
                <a16:creationId xmlns:a16="http://schemas.microsoft.com/office/drawing/2014/main" id="{A796EABE-90EC-4EEA-95F0-6F037D6407F1}"/>
              </a:ext>
            </a:extLst>
          </p:cNvPr>
          <p:cNvSpPr/>
          <p:nvPr/>
        </p:nvSpPr>
        <p:spPr>
          <a:xfrm>
            <a:off x="8852655" y="4588572"/>
            <a:ext cx="744356" cy="531557"/>
          </a:xfrm>
          <a:prstGeom prst="rightArrow">
            <a:avLst>
              <a:gd name="adj1" fmla="val 50000"/>
              <a:gd name="adj2" fmla="val 50000"/>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4C799BD5-07DF-4138-8748-E40EAB9AA23B}"/>
              </a:ext>
            </a:extLst>
          </p:cNvPr>
          <p:cNvPicPr>
            <a:picLocks noChangeAspect="1"/>
          </p:cNvPicPr>
          <p:nvPr/>
        </p:nvPicPr>
        <p:blipFill rotWithShape="1">
          <a:blip r:embed="rId5"/>
          <a:srcRect l="4771" t="6966" r="11680"/>
          <a:stretch/>
        </p:blipFill>
        <p:spPr>
          <a:xfrm>
            <a:off x="6876971" y="4046848"/>
            <a:ext cx="1292303" cy="1498794"/>
          </a:xfrm>
          <a:prstGeom prst="rect">
            <a:avLst/>
          </a:prstGeom>
        </p:spPr>
      </p:pic>
      <p:sp>
        <p:nvSpPr>
          <p:cNvPr id="26" name="Rectangle 25">
            <a:extLst>
              <a:ext uri="{FF2B5EF4-FFF2-40B4-BE49-F238E27FC236}">
                <a16:creationId xmlns:a16="http://schemas.microsoft.com/office/drawing/2014/main" id="{CF673649-F49A-4C55-946C-8A30572476BB}"/>
              </a:ext>
            </a:extLst>
          </p:cNvPr>
          <p:cNvSpPr/>
          <p:nvPr/>
        </p:nvSpPr>
        <p:spPr>
          <a:xfrm>
            <a:off x="6388195" y="5549848"/>
            <a:ext cx="2234047" cy="475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Data </a:t>
            </a:r>
          </a:p>
          <a:p>
            <a:pPr algn="ctr"/>
            <a:r>
              <a:rPr lang="en-US" sz="2000" dirty="0">
                <a:solidFill>
                  <a:schemeClr val="tx1"/>
                </a:solidFill>
              </a:rPr>
              <a:t>collection</a:t>
            </a:r>
            <a:endParaRPr lang="en-GB" sz="2000" dirty="0">
              <a:solidFill>
                <a:schemeClr val="tx1"/>
              </a:solidFill>
            </a:endParaRPr>
          </a:p>
        </p:txBody>
      </p:sp>
      <p:grpSp>
        <p:nvGrpSpPr>
          <p:cNvPr id="17" name="Group 16">
            <a:extLst>
              <a:ext uri="{FF2B5EF4-FFF2-40B4-BE49-F238E27FC236}">
                <a16:creationId xmlns:a16="http://schemas.microsoft.com/office/drawing/2014/main" id="{2BFDCCD1-640B-42F9-9DF5-4CD431FD6D78}"/>
              </a:ext>
            </a:extLst>
          </p:cNvPr>
          <p:cNvGrpSpPr/>
          <p:nvPr/>
        </p:nvGrpSpPr>
        <p:grpSpPr>
          <a:xfrm>
            <a:off x="0" y="6370444"/>
            <a:ext cx="12192001" cy="487556"/>
            <a:chOff x="0" y="6370444"/>
            <a:chExt cx="12192001" cy="487556"/>
          </a:xfrm>
        </p:grpSpPr>
        <p:grpSp>
          <p:nvGrpSpPr>
            <p:cNvPr id="22" name="Group 21">
              <a:extLst>
                <a:ext uri="{FF2B5EF4-FFF2-40B4-BE49-F238E27FC236}">
                  <a16:creationId xmlns:a16="http://schemas.microsoft.com/office/drawing/2014/main" id="{5FBDF1A5-9FED-4F42-B7C3-41EB9475D2E5}"/>
                </a:ext>
              </a:extLst>
            </p:cNvPr>
            <p:cNvGrpSpPr/>
            <p:nvPr/>
          </p:nvGrpSpPr>
          <p:grpSpPr>
            <a:xfrm>
              <a:off x="0" y="6370444"/>
              <a:ext cx="10771503" cy="487555"/>
              <a:chOff x="0" y="6401767"/>
              <a:chExt cx="11976100" cy="460204"/>
            </a:xfrm>
            <a:solidFill>
              <a:srgbClr val="B3C0E2"/>
            </a:solidFill>
          </p:grpSpPr>
          <p:sp>
            <p:nvSpPr>
              <p:cNvPr id="27" name="Rectangle 26">
                <a:extLst>
                  <a:ext uri="{FF2B5EF4-FFF2-40B4-BE49-F238E27FC236}">
                    <a16:creationId xmlns:a16="http://schemas.microsoft.com/office/drawing/2014/main" id="{BD8F32E1-17F6-4A5A-9908-5295BDED2F2F}"/>
                  </a:ext>
                </a:extLst>
              </p:cNvPr>
              <p:cNvSpPr/>
              <p:nvPr/>
            </p:nvSpPr>
            <p:spPr>
              <a:xfrm>
                <a:off x="0" y="6401767"/>
                <a:ext cx="11976100" cy="460204"/>
              </a:xfrm>
              <a:prstGeom prst="rect">
                <a:avLst/>
              </a:prstGeom>
              <a:grpFill/>
            </p:spPr>
          </p:sp>
          <p:sp>
            <p:nvSpPr>
              <p:cNvPr id="28" name="Freeform: Shape 27">
                <a:extLst>
                  <a:ext uri="{FF2B5EF4-FFF2-40B4-BE49-F238E27FC236}">
                    <a16:creationId xmlns:a16="http://schemas.microsoft.com/office/drawing/2014/main" id="{AFB514D6-390C-46E1-9FD5-C29D21D68FE6}"/>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29" name="Freeform: Shape 28">
                <a:extLst>
                  <a:ext uri="{FF2B5EF4-FFF2-40B4-BE49-F238E27FC236}">
                    <a16:creationId xmlns:a16="http://schemas.microsoft.com/office/drawing/2014/main" id="{1862A203-7BD9-43E6-B97B-30FB7A6E89EF}"/>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30" name="Freeform: Shape 29">
                <a:extLst>
                  <a:ext uri="{FF2B5EF4-FFF2-40B4-BE49-F238E27FC236}">
                    <a16:creationId xmlns:a16="http://schemas.microsoft.com/office/drawing/2014/main" id="{5188B428-6A3E-4B3D-B3FC-FF7201783C01}"/>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31" name="Freeform: Shape 30">
                <a:extLst>
                  <a:ext uri="{FF2B5EF4-FFF2-40B4-BE49-F238E27FC236}">
                    <a16:creationId xmlns:a16="http://schemas.microsoft.com/office/drawing/2014/main" id="{8F0B1523-3D27-4E52-8136-E8E80407B5E7}"/>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3" name="Freeform: Shape 22">
              <a:extLst>
                <a:ext uri="{FF2B5EF4-FFF2-40B4-BE49-F238E27FC236}">
                  <a16:creationId xmlns:a16="http://schemas.microsoft.com/office/drawing/2014/main" id="{A66E5335-1AA4-4AF7-8A92-09E72E27A7A1}"/>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24" name="Freeform: Shape 23">
              <a:extLst>
                <a:ext uri="{FF2B5EF4-FFF2-40B4-BE49-F238E27FC236}">
                  <a16:creationId xmlns:a16="http://schemas.microsoft.com/office/drawing/2014/main" id="{A9F09B7D-41C9-4462-98BE-4820327E6BBC}"/>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434854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Data analysis platform</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grpSp>
        <p:nvGrpSpPr>
          <p:cNvPr id="7" name="Group 6">
            <a:extLst>
              <a:ext uri="{FF2B5EF4-FFF2-40B4-BE49-F238E27FC236}">
                <a16:creationId xmlns:a16="http://schemas.microsoft.com/office/drawing/2014/main" id="{1831F512-CD3D-4A79-BD6C-6E4369B6AFAF}"/>
              </a:ext>
            </a:extLst>
          </p:cNvPr>
          <p:cNvGrpSpPr/>
          <p:nvPr/>
        </p:nvGrpSpPr>
        <p:grpSpPr>
          <a:xfrm>
            <a:off x="464849" y="1852658"/>
            <a:ext cx="11478732" cy="2405605"/>
            <a:chOff x="540449" y="1502585"/>
            <a:chExt cx="11478732" cy="2405605"/>
          </a:xfrm>
        </p:grpSpPr>
        <p:grpSp>
          <p:nvGrpSpPr>
            <p:cNvPr id="9" name="Group 8">
              <a:extLst>
                <a:ext uri="{FF2B5EF4-FFF2-40B4-BE49-F238E27FC236}">
                  <a16:creationId xmlns:a16="http://schemas.microsoft.com/office/drawing/2014/main" id="{9DF1D091-9FF9-47C0-BAF0-B6BED8617D01}"/>
                </a:ext>
              </a:extLst>
            </p:cNvPr>
            <p:cNvGrpSpPr/>
            <p:nvPr/>
          </p:nvGrpSpPr>
          <p:grpSpPr>
            <a:xfrm>
              <a:off x="540449" y="1519249"/>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Decide 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746147" y="1502585"/>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Collect</a:t>
                </a:r>
                <a:r>
                  <a:rPr lang="en-US" sz="2200" b="1" dirty="0">
                    <a:solidFill>
                      <a:schemeClr val="tx1"/>
                    </a:solidFill>
                  </a:rPr>
                  <a:t> 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490246" y="1519249"/>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59289"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Prepare 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689893" y="1503310"/>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Interpret</a:t>
                </a: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628244" y="1503309"/>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847103" y="1503310"/>
              <a:ext cx="1172078"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847103" y="2772229"/>
              <a:ext cx="1172077"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grpSp>
      <p:sp>
        <p:nvSpPr>
          <p:cNvPr id="38" name="Rectangle 37">
            <a:extLst>
              <a:ext uri="{FF2B5EF4-FFF2-40B4-BE49-F238E27FC236}">
                <a16:creationId xmlns:a16="http://schemas.microsoft.com/office/drawing/2014/main" id="{54C8A580-E8BE-4CF5-857C-1445EB553EEE}"/>
              </a:ext>
            </a:extLst>
          </p:cNvPr>
          <p:cNvSpPr/>
          <p:nvPr/>
        </p:nvSpPr>
        <p:spPr>
          <a:xfrm>
            <a:off x="6457977" y="3009575"/>
            <a:ext cx="1959288" cy="1346526"/>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a:extLst>
              <a:ext uri="{FF2B5EF4-FFF2-40B4-BE49-F238E27FC236}">
                <a16:creationId xmlns:a16="http://schemas.microsoft.com/office/drawing/2014/main" id="{B30B8BBF-7BFA-47DC-8690-20699B8A652E}"/>
              </a:ext>
            </a:extLst>
          </p:cNvPr>
          <p:cNvGrpSpPr/>
          <p:nvPr/>
        </p:nvGrpSpPr>
        <p:grpSpPr>
          <a:xfrm>
            <a:off x="0" y="6370444"/>
            <a:ext cx="12192001" cy="487556"/>
            <a:chOff x="0" y="6370444"/>
            <a:chExt cx="12192001" cy="487556"/>
          </a:xfrm>
        </p:grpSpPr>
        <p:grpSp>
          <p:nvGrpSpPr>
            <p:cNvPr id="24" name="Group 23">
              <a:extLst>
                <a:ext uri="{FF2B5EF4-FFF2-40B4-BE49-F238E27FC236}">
                  <a16:creationId xmlns:a16="http://schemas.microsoft.com/office/drawing/2014/main" id="{7696184C-3C5C-432E-B637-CAC3112C1B3E}"/>
                </a:ext>
              </a:extLst>
            </p:cNvPr>
            <p:cNvGrpSpPr/>
            <p:nvPr/>
          </p:nvGrpSpPr>
          <p:grpSpPr>
            <a:xfrm>
              <a:off x="0" y="6370444"/>
              <a:ext cx="10771503" cy="487555"/>
              <a:chOff x="0" y="6401767"/>
              <a:chExt cx="11976100" cy="460204"/>
            </a:xfrm>
            <a:solidFill>
              <a:srgbClr val="B3C0E2"/>
            </a:solidFill>
          </p:grpSpPr>
          <p:sp>
            <p:nvSpPr>
              <p:cNvPr id="33" name="Rectangle 32">
                <a:extLst>
                  <a:ext uri="{FF2B5EF4-FFF2-40B4-BE49-F238E27FC236}">
                    <a16:creationId xmlns:a16="http://schemas.microsoft.com/office/drawing/2014/main" id="{B3BD387E-2752-4967-9839-D51DED092711}"/>
                  </a:ext>
                </a:extLst>
              </p:cNvPr>
              <p:cNvSpPr/>
              <p:nvPr/>
            </p:nvSpPr>
            <p:spPr>
              <a:xfrm>
                <a:off x="0" y="6401767"/>
                <a:ext cx="11976100" cy="460204"/>
              </a:xfrm>
              <a:prstGeom prst="rect">
                <a:avLst/>
              </a:prstGeom>
              <a:grpFill/>
            </p:spPr>
          </p:sp>
          <p:sp>
            <p:nvSpPr>
              <p:cNvPr id="34" name="Freeform: Shape 33">
                <a:extLst>
                  <a:ext uri="{FF2B5EF4-FFF2-40B4-BE49-F238E27FC236}">
                    <a16:creationId xmlns:a16="http://schemas.microsoft.com/office/drawing/2014/main" id="{95F2C796-0F63-4F35-B689-BC2B947C8D2E}"/>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37" name="Freeform: Shape 36">
                <a:extLst>
                  <a:ext uri="{FF2B5EF4-FFF2-40B4-BE49-F238E27FC236}">
                    <a16:creationId xmlns:a16="http://schemas.microsoft.com/office/drawing/2014/main" id="{3A8CF772-144B-4250-A48E-112F05AEC57B}"/>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39" name="Freeform: Shape 38">
                <a:extLst>
                  <a:ext uri="{FF2B5EF4-FFF2-40B4-BE49-F238E27FC236}">
                    <a16:creationId xmlns:a16="http://schemas.microsoft.com/office/drawing/2014/main" id="{9580BFFD-7ACB-4D60-92D7-CDB95A10EAC6}"/>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40" name="Freeform: Shape 39">
                <a:extLst>
                  <a:ext uri="{FF2B5EF4-FFF2-40B4-BE49-F238E27FC236}">
                    <a16:creationId xmlns:a16="http://schemas.microsoft.com/office/drawing/2014/main" id="{A2C53FC4-E6AB-42EE-BEB2-5A03C64057DB}"/>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5" name="Freeform: Shape 24">
              <a:extLst>
                <a:ext uri="{FF2B5EF4-FFF2-40B4-BE49-F238E27FC236}">
                  <a16:creationId xmlns:a16="http://schemas.microsoft.com/office/drawing/2014/main" id="{A0E10814-61F1-4BFB-A630-0C8F9799652F}"/>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26" name="Freeform: Shape 25">
              <a:extLst>
                <a:ext uri="{FF2B5EF4-FFF2-40B4-BE49-F238E27FC236}">
                  <a16:creationId xmlns:a16="http://schemas.microsoft.com/office/drawing/2014/main" id="{54A1229C-CF06-4D22-AFCA-4FF842066359}"/>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100198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454208" y="421444"/>
            <a:ext cx="10774517" cy="531557"/>
          </a:xfrm>
        </p:spPr>
        <p:txBody>
          <a:bodyPr>
            <a:noAutofit/>
          </a:bodyPr>
          <a:lstStyle/>
          <a:p>
            <a:r>
              <a:rPr lang="en-US">
                <a:latin typeface="Trebuchet MS" panose="020B0603020202020204" pitchFamily="34" charset="0"/>
              </a:rPr>
              <a:t>HHFA Data </a:t>
            </a:r>
            <a:r>
              <a:rPr lang="en-US" dirty="0">
                <a:latin typeface="Trebuchet MS" panose="020B0603020202020204" pitchFamily="34" charset="0"/>
              </a:rPr>
              <a:t>analysis platform</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sp>
        <p:nvSpPr>
          <p:cNvPr id="11" name="Text Placeholder 2">
            <a:extLst>
              <a:ext uri="{FF2B5EF4-FFF2-40B4-BE49-F238E27FC236}">
                <a16:creationId xmlns:a16="http://schemas.microsoft.com/office/drawing/2014/main" id="{FA618D2D-3F52-412F-9979-958977A5E8A4}"/>
              </a:ext>
            </a:extLst>
          </p:cNvPr>
          <p:cNvSpPr txBox="1">
            <a:spLocks/>
          </p:cNvSpPr>
          <p:nvPr/>
        </p:nvSpPr>
        <p:spPr>
          <a:xfrm>
            <a:off x="454208" y="1549400"/>
            <a:ext cx="11186930" cy="5208889"/>
          </a:xfrm>
          <a:prstGeom prst="rect">
            <a:avLst/>
          </a:prstGeom>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2400"/>
              </a:spcAft>
              <a:buFont typeface="Arial" panose="020B0604020202020204" pitchFamily="34" charset="0"/>
              <a:buChar char="•"/>
            </a:pPr>
            <a:r>
              <a:rPr lang="en-US" sz="2400" b="1" dirty="0">
                <a:solidFill>
                  <a:schemeClr val="accent1"/>
                </a:solidFill>
                <a:latin typeface="Trebuchet MS" panose="020B0603020202020204" pitchFamily="34" charset="0"/>
              </a:rPr>
              <a:t>Online software application – </a:t>
            </a:r>
            <a:r>
              <a:rPr lang="en-US" sz="2400" dirty="0">
                <a:latin typeface="Trebuchet MS" panose="020B0603020202020204" pitchFamily="34" charset="0"/>
              </a:rPr>
              <a:t>built for </a:t>
            </a:r>
            <a:r>
              <a:rPr lang="en-US" sz="2400">
                <a:latin typeface="Trebuchet MS" panose="020B0603020202020204" pitchFamily="34" charset="0"/>
              </a:rPr>
              <a:t>the HHFA</a:t>
            </a:r>
            <a:endParaRPr lang="en-US" sz="2400" dirty="0">
              <a:latin typeface="Trebuchet MS" panose="020B0603020202020204" pitchFamily="34" charset="0"/>
            </a:endParaRPr>
          </a:p>
          <a:p>
            <a:pPr marL="342900" indent="-342900">
              <a:spcAft>
                <a:spcPts val="600"/>
              </a:spcAft>
              <a:buFont typeface="Arial" panose="020B0604020202020204" pitchFamily="34" charset="0"/>
              <a:buChar char="•"/>
            </a:pPr>
            <a:r>
              <a:rPr lang="en-US" sz="2400" b="1" dirty="0">
                <a:solidFill>
                  <a:schemeClr val="accent1"/>
                </a:solidFill>
                <a:latin typeface="Trebuchet MS" panose="020B0603020202020204" pitchFamily="34" charset="0"/>
              </a:rPr>
              <a:t>Enables automated:</a:t>
            </a:r>
          </a:p>
          <a:p>
            <a:pPr marL="800100" lvl="1" indent="-342900">
              <a:lnSpc>
                <a:spcPct val="100000"/>
              </a:lnSpc>
              <a:spcBef>
                <a:spcPts val="0"/>
              </a:spcBef>
              <a:spcAft>
                <a:spcPts val="600"/>
              </a:spcAft>
              <a:buFont typeface="Arial" panose="020B0604020202020204" pitchFamily="34" charset="0"/>
              <a:buChar char="•"/>
            </a:pPr>
            <a:r>
              <a:rPr lang="en-US" sz="2000" spc="20" dirty="0">
                <a:latin typeface="Trebuchet MS" panose="020B0603020202020204" pitchFamily="34" charset="0"/>
              </a:rPr>
              <a:t>calculation of indicators </a:t>
            </a:r>
          </a:p>
          <a:p>
            <a:pPr marL="800100" lvl="1" indent="-342900">
              <a:lnSpc>
                <a:spcPct val="100000"/>
              </a:lnSpc>
              <a:spcBef>
                <a:spcPts val="0"/>
              </a:spcBef>
              <a:spcAft>
                <a:spcPts val="600"/>
              </a:spcAft>
              <a:buFont typeface="Arial" panose="020B0604020202020204" pitchFamily="34" charset="0"/>
              <a:buChar char="•"/>
            </a:pPr>
            <a:r>
              <a:rPr lang="en-US" sz="2000" spc="20" dirty="0">
                <a:latin typeface="Trebuchet MS" panose="020B0603020202020204" pitchFamily="34" charset="0"/>
              </a:rPr>
              <a:t>generation of tables and graphs</a:t>
            </a:r>
          </a:p>
          <a:p>
            <a:pPr marL="800100" lvl="1" indent="-342900">
              <a:lnSpc>
                <a:spcPct val="100000"/>
              </a:lnSpc>
              <a:spcBef>
                <a:spcPts val="0"/>
              </a:spcBef>
              <a:spcAft>
                <a:spcPts val="2400"/>
              </a:spcAft>
              <a:buFont typeface="Arial" panose="020B0604020202020204" pitchFamily="34" charset="0"/>
              <a:buChar char="•"/>
            </a:pPr>
            <a:r>
              <a:rPr lang="en-US" sz="2000" spc="20" dirty="0">
                <a:latin typeface="Trebuchet MS" panose="020B0603020202020204" pitchFamily="34" charset="0"/>
              </a:rPr>
              <a:t>generation of report outline </a:t>
            </a:r>
            <a:r>
              <a:rPr lang="en-US" sz="2000" spc="20" dirty="0">
                <a:latin typeface="Trebuchet MS" panose="020B0603020202020204" pitchFamily="34" charset="0"/>
                <a:sym typeface="Wingdings" panose="05000000000000000000" pitchFamily="2" charset="2"/>
              </a:rPr>
              <a:t> basis for final country survey report</a:t>
            </a:r>
            <a:endParaRPr lang="en-US" sz="2000" spc="20" dirty="0">
              <a:latin typeface="Trebuchet MS" panose="020B0603020202020204" pitchFamily="34" charset="0"/>
            </a:endParaRPr>
          </a:p>
          <a:p>
            <a:pPr marL="342900" lvl="1" indent="-342900">
              <a:lnSpc>
                <a:spcPct val="100000"/>
              </a:lnSpc>
              <a:spcBef>
                <a:spcPts val="0"/>
              </a:spcBef>
              <a:spcAft>
                <a:spcPts val="2400"/>
              </a:spcAft>
              <a:buFont typeface="Arial" panose="020B0604020202020204" pitchFamily="34" charset="0"/>
              <a:buChar char="•"/>
            </a:pPr>
            <a:r>
              <a:rPr lang="en-US" b="1" spc="20" dirty="0">
                <a:solidFill>
                  <a:schemeClr val="accent1"/>
                </a:solidFill>
                <a:latin typeface="Trebuchet MS" panose="020B0603020202020204" pitchFamily="34" charset="0"/>
              </a:rPr>
              <a:t>No need for specialized statistical software or expertise</a:t>
            </a:r>
          </a:p>
          <a:p>
            <a:pPr marL="342900" lvl="1" indent="-342900">
              <a:lnSpc>
                <a:spcPct val="100000"/>
              </a:lnSpc>
              <a:spcBef>
                <a:spcPts val="0"/>
              </a:spcBef>
              <a:spcAft>
                <a:spcPts val="2400"/>
              </a:spcAft>
              <a:buFont typeface="Arial" panose="020B0604020202020204" pitchFamily="34" charset="0"/>
              <a:buChar char="•"/>
            </a:pPr>
            <a:r>
              <a:rPr lang="en-US" b="1" spc="20" dirty="0">
                <a:solidFill>
                  <a:schemeClr val="accent1"/>
                </a:solidFill>
                <a:latin typeface="Trebuchet MS" panose="020B0603020202020204" pitchFamily="34" charset="0"/>
              </a:rPr>
              <a:t>Requires some country adaptation </a:t>
            </a:r>
          </a:p>
        </p:txBody>
      </p:sp>
      <p:grpSp>
        <p:nvGrpSpPr>
          <p:cNvPr id="5" name="Group 4">
            <a:extLst>
              <a:ext uri="{FF2B5EF4-FFF2-40B4-BE49-F238E27FC236}">
                <a16:creationId xmlns:a16="http://schemas.microsoft.com/office/drawing/2014/main" id="{A3597426-6D68-4E1D-B456-9A415C0C57F6}"/>
              </a:ext>
            </a:extLst>
          </p:cNvPr>
          <p:cNvGrpSpPr/>
          <p:nvPr/>
        </p:nvGrpSpPr>
        <p:grpSpPr>
          <a:xfrm>
            <a:off x="0" y="6370444"/>
            <a:ext cx="12192001" cy="487556"/>
            <a:chOff x="0" y="6370444"/>
            <a:chExt cx="12192001" cy="487556"/>
          </a:xfrm>
        </p:grpSpPr>
        <p:grpSp>
          <p:nvGrpSpPr>
            <p:cNvPr id="6" name="Group 5">
              <a:extLst>
                <a:ext uri="{FF2B5EF4-FFF2-40B4-BE49-F238E27FC236}">
                  <a16:creationId xmlns:a16="http://schemas.microsoft.com/office/drawing/2014/main" id="{1A8CA262-FE06-4A68-BD12-0C17EB6F2A6A}"/>
                </a:ext>
              </a:extLst>
            </p:cNvPr>
            <p:cNvGrpSpPr/>
            <p:nvPr/>
          </p:nvGrpSpPr>
          <p:grpSpPr>
            <a:xfrm>
              <a:off x="0" y="6370444"/>
              <a:ext cx="10771503" cy="487555"/>
              <a:chOff x="0" y="6401767"/>
              <a:chExt cx="11976100" cy="460204"/>
            </a:xfrm>
            <a:solidFill>
              <a:srgbClr val="B3C0E2"/>
            </a:solidFill>
          </p:grpSpPr>
          <p:sp>
            <p:nvSpPr>
              <p:cNvPr id="9" name="Rectangle 8">
                <a:extLst>
                  <a:ext uri="{FF2B5EF4-FFF2-40B4-BE49-F238E27FC236}">
                    <a16:creationId xmlns:a16="http://schemas.microsoft.com/office/drawing/2014/main" id="{48A46BDF-C4C6-455F-AE69-27123D05439A}"/>
                  </a:ext>
                </a:extLst>
              </p:cNvPr>
              <p:cNvSpPr/>
              <p:nvPr/>
            </p:nvSpPr>
            <p:spPr>
              <a:xfrm>
                <a:off x="0" y="6401767"/>
                <a:ext cx="11976100" cy="460204"/>
              </a:xfrm>
              <a:prstGeom prst="rect">
                <a:avLst/>
              </a:prstGeom>
              <a:grpFill/>
            </p:spPr>
          </p:sp>
          <p:sp>
            <p:nvSpPr>
              <p:cNvPr id="10" name="Freeform: Shape 9">
                <a:extLst>
                  <a:ext uri="{FF2B5EF4-FFF2-40B4-BE49-F238E27FC236}">
                    <a16:creationId xmlns:a16="http://schemas.microsoft.com/office/drawing/2014/main" id="{10E59FA7-2C21-4D15-8A13-0078F0EEC6F5}"/>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2" name="Freeform: Shape 11">
                <a:extLst>
                  <a:ext uri="{FF2B5EF4-FFF2-40B4-BE49-F238E27FC236}">
                    <a16:creationId xmlns:a16="http://schemas.microsoft.com/office/drawing/2014/main" id="{BAE37AE5-DE05-4C0A-9262-8582B81E63FA}"/>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3" name="Freeform: Shape 12">
                <a:extLst>
                  <a:ext uri="{FF2B5EF4-FFF2-40B4-BE49-F238E27FC236}">
                    <a16:creationId xmlns:a16="http://schemas.microsoft.com/office/drawing/2014/main" id="{814F79D4-36CE-4246-A0AF-64728E765305}"/>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4" name="Freeform: Shape 13">
                <a:extLst>
                  <a:ext uri="{FF2B5EF4-FFF2-40B4-BE49-F238E27FC236}">
                    <a16:creationId xmlns:a16="http://schemas.microsoft.com/office/drawing/2014/main" id="{F0C41932-0F69-41F7-8B12-AF09839A5611}"/>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7" name="Freeform: Shape 6">
              <a:extLst>
                <a:ext uri="{FF2B5EF4-FFF2-40B4-BE49-F238E27FC236}">
                  <a16:creationId xmlns:a16="http://schemas.microsoft.com/office/drawing/2014/main" id="{C5C81D97-D43D-4E0E-82B7-34FA9F161ABF}"/>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8" name="Freeform: Shape 7">
              <a:extLst>
                <a:ext uri="{FF2B5EF4-FFF2-40B4-BE49-F238E27FC236}">
                  <a16:creationId xmlns:a16="http://schemas.microsoft.com/office/drawing/2014/main" id="{24653B3B-BE6D-4B4F-A2FB-267BC6A4B206}"/>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
        <p:nvSpPr>
          <p:cNvPr id="3" name="Rectangle 2">
            <a:extLst>
              <a:ext uri="{FF2B5EF4-FFF2-40B4-BE49-F238E27FC236}">
                <a16:creationId xmlns:a16="http://schemas.microsoft.com/office/drawing/2014/main" id="{AF9142A6-71AF-493D-A4BE-0EC251941828}"/>
              </a:ext>
            </a:extLst>
          </p:cNvPr>
          <p:cNvSpPr/>
          <p:nvPr/>
        </p:nvSpPr>
        <p:spPr>
          <a:xfrm>
            <a:off x="10157447" y="2575622"/>
            <a:ext cx="2142556" cy="142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a:solidFill>
                  <a:schemeClr val="tx1"/>
                </a:solidFill>
              </a:rPr>
              <a:t>Outputs</a:t>
            </a:r>
            <a:r>
              <a:rPr lang="en-US" sz="2400">
                <a:solidFill>
                  <a:schemeClr val="tx1"/>
                </a:solidFill>
              </a:rPr>
              <a:t> of  analysis platform</a:t>
            </a:r>
            <a:endParaRPr lang="en-GB" sz="2400">
              <a:solidFill>
                <a:schemeClr val="tx1"/>
              </a:solidFill>
            </a:endParaRPr>
          </a:p>
        </p:txBody>
      </p:sp>
      <p:sp>
        <p:nvSpPr>
          <p:cNvPr id="15" name="Right Brace 14">
            <a:extLst>
              <a:ext uri="{FF2B5EF4-FFF2-40B4-BE49-F238E27FC236}">
                <a16:creationId xmlns:a16="http://schemas.microsoft.com/office/drawing/2014/main" id="{FBA5B8AD-E63C-41C7-BB82-7A4D93F6A028}"/>
              </a:ext>
            </a:extLst>
          </p:cNvPr>
          <p:cNvSpPr/>
          <p:nvPr/>
        </p:nvSpPr>
        <p:spPr>
          <a:xfrm>
            <a:off x="9558299" y="2721923"/>
            <a:ext cx="372044" cy="939800"/>
          </a:xfrm>
          <a:prstGeom prst="rightBrace">
            <a:avLst>
              <a:gd name="adj1" fmla="val 53869"/>
              <a:gd name="adj2" fmla="val 50000"/>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3003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pic>
        <p:nvPicPr>
          <p:cNvPr id="6" name="Picture 5" descr="Graphical user interface, text, application, chat or text message&#10;&#10;Description automatically generated">
            <a:extLst>
              <a:ext uri="{FF2B5EF4-FFF2-40B4-BE49-F238E27FC236}">
                <a16:creationId xmlns:a16="http://schemas.microsoft.com/office/drawing/2014/main" id="{3B9078E5-5CE6-43EA-ABA1-D025825BCBD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0" y="747520"/>
            <a:ext cx="12192000" cy="5401761"/>
          </a:xfrm>
          <a:prstGeom prst="rect">
            <a:avLst/>
          </a:prstGeom>
        </p:spPr>
      </p:pic>
      <p:grpSp>
        <p:nvGrpSpPr>
          <p:cNvPr id="5" name="Group 4">
            <a:extLst>
              <a:ext uri="{FF2B5EF4-FFF2-40B4-BE49-F238E27FC236}">
                <a16:creationId xmlns:a16="http://schemas.microsoft.com/office/drawing/2014/main" id="{9D157900-B2CA-4410-8751-B135FF429542}"/>
              </a:ext>
            </a:extLst>
          </p:cNvPr>
          <p:cNvGrpSpPr/>
          <p:nvPr/>
        </p:nvGrpSpPr>
        <p:grpSpPr>
          <a:xfrm>
            <a:off x="0" y="6370444"/>
            <a:ext cx="12192001" cy="487556"/>
            <a:chOff x="0" y="6370444"/>
            <a:chExt cx="12192001" cy="487556"/>
          </a:xfrm>
        </p:grpSpPr>
        <p:grpSp>
          <p:nvGrpSpPr>
            <p:cNvPr id="8" name="Group 7">
              <a:extLst>
                <a:ext uri="{FF2B5EF4-FFF2-40B4-BE49-F238E27FC236}">
                  <a16:creationId xmlns:a16="http://schemas.microsoft.com/office/drawing/2014/main" id="{F9F6CA38-2D79-4E60-9E5F-47F4EBC992BF}"/>
                </a:ext>
              </a:extLst>
            </p:cNvPr>
            <p:cNvGrpSpPr/>
            <p:nvPr/>
          </p:nvGrpSpPr>
          <p:grpSpPr>
            <a:xfrm>
              <a:off x="0" y="6370444"/>
              <a:ext cx="10771503" cy="487555"/>
              <a:chOff x="0" y="6401767"/>
              <a:chExt cx="11976100" cy="460204"/>
            </a:xfrm>
            <a:solidFill>
              <a:srgbClr val="B3C0E2"/>
            </a:solidFill>
          </p:grpSpPr>
          <p:sp>
            <p:nvSpPr>
              <p:cNvPr id="11" name="Rectangle 10">
                <a:extLst>
                  <a:ext uri="{FF2B5EF4-FFF2-40B4-BE49-F238E27FC236}">
                    <a16:creationId xmlns:a16="http://schemas.microsoft.com/office/drawing/2014/main" id="{8DF2C75F-5E9B-4290-A1FE-AEB90F359533}"/>
                  </a:ext>
                </a:extLst>
              </p:cNvPr>
              <p:cNvSpPr/>
              <p:nvPr/>
            </p:nvSpPr>
            <p:spPr>
              <a:xfrm>
                <a:off x="0" y="6401767"/>
                <a:ext cx="11976100" cy="460204"/>
              </a:xfrm>
              <a:prstGeom prst="rect">
                <a:avLst/>
              </a:prstGeom>
              <a:grpFill/>
            </p:spPr>
          </p:sp>
          <p:sp>
            <p:nvSpPr>
              <p:cNvPr id="12" name="Freeform: Shape 11">
                <a:extLst>
                  <a:ext uri="{FF2B5EF4-FFF2-40B4-BE49-F238E27FC236}">
                    <a16:creationId xmlns:a16="http://schemas.microsoft.com/office/drawing/2014/main" id="{09596722-6CF9-43F4-A3D1-58C2FE37A0B3}"/>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3" name="Freeform: Shape 12">
                <a:extLst>
                  <a:ext uri="{FF2B5EF4-FFF2-40B4-BE49-F238E27FC236}">
                    <a16:creationId xmlns:a16="http://schemas.microsoft.com/office/drawing/2014/main" id="{235D0E1C-4643-402B-A76C-2831D3116BF0}"/>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4" name="Freeform: Shape 13">
                <a:extLst>
                  <a:ext uri="{FF2B5EF4-FFF2-40B4-BE49-F238E27FC236}">
                    <a16:creationId xmlns:a16="http://schemas.microsoft.com/office/drawing/2014/main" id="{F8B01339-F6EF-4AFB-B09B-7E7E2746352F}"/>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5" name="Freeform: Shape 14">
                <a:extLst>
                  <a:ext uri="{FF2B5EF4-FFF2-40B4-BE49-F238E27FC236}">
                    <a16:creationId xmlns:a16="http://schemas.microsoft.com/office/drawing/2014/main" id="{119D1BD6-6522-4994-BE4C-EC1930BDC6A2}"/>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9" name="Freeform: Shape 8">
              <a:extLst>
                <a:ext uri="{FF2B5EF4-FFF2-40B4-BE49-F238E27FC236}">
                  <a16:creationId xmlns:a16="http://schemas.microsoft.com/office/drawing/2014/main" id="{7B1B8016-4845-47F9-A362-1BF69B18C490}"/>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0" name="Freeform: Shape 9">
              <a:extLst>
                <a:ext uri="{FF2B5EF4-FFF2-40B4-BE49-F238E27FC236}">
                  <a16:creationId xmlns:a16="http://schemas.microsoft.com/office/drawing/2014/main" id="{32A46F4D-612E-4211-AD5A-B3B22D8BC790}"/>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
        <p:nvSpPr>
          <p:cNvPr id="16" name="Text Placeholder 1">
            <a:extLst>
              <a:ext uri="{FF2B5EF4-FFF2-40B4-BE49-F238E27FC236}">
                <a16:creationId xmlns:a16="http://schemas.microsoft.com/office/drawing/2014/main" id="{136D5B95-2918-42D5-B26F-DF90CC7DC1CA}"/>
              </a:ext>
            </a:extLst>
          </p:cNvPr>
          <p:cNvSpPr txBox="1">
            <a:spLocks/>
          </p:cNvSpPr>
          <p:nvPr/>
        </p:nvSpPr>
        <p:spPr>
          <a:xfrm>
            <a:off x="346206" y="177162"/>
            <a:ext cx="10774517" cy="531557"/>
          </a:xfrm>
          <a:prstGeom prst="rect">
            <a:avLst/>
          </a:prstGeom>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Trebuchet MS" panose="020B0603020202020204" pitchFamily="34" charset="0"/>
              </a:rPr>
              <a:t>HHFA Data analysis platform</a:t>
            </a:r>
            <a:endParaRPr lang="en-GB" dirty="0">
              <a:latin typeface="Trebuchet MS" panose="020B0603020202020204" pitchFamily="34" charset="0"/>
            </a:endParaRPr>
          </a:p>
        </p:txBody>
      </p:sp>
    </p:spTree>
    <p:extLst>
      <p:ext uri="{BB962C8B-B14F-4D97-AF65-F5344CB8AC3E}">
        <p14:creationId xmlns:p14="http://schemas.microsoft.com/office/powerpoint/2010/main" val="2837239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8" name="Rectangle 7">
            <a:extLst>
              <a:ext uri="{FF2B5EF4-FFF2-40B4-BE49-F238E27FC236}">
                <a16:creationId xmlns:a16="http://schemas.microsoft.com/office/drawing/2014/main" id="{340148C0-3F87-4A7E-8DE0-9662D8D5C822}"/>
              </a:ext>
            </a:extLst>
          </p:cNvPr>
          <p:cNvSpPr/>
          <p:nvPr/>
        </p:nvSpPr>
        <p:spPr>
          <a:xfrm>
            <a:off x="3261360" y="3850640"/>
            <a:ext cx="2956560" cy="447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7EC1FCAA-1EF4-8047-A9B3-97A9DEDB24B6}"/>
              </a:ext>
            </a:extLst>
          </p:cNvPr>
          <p:cNvPicPr>
            <a:picLocks noChangeAspect="1"/>
          </p:cNvPicPr>
          <p:nvPr/>
        </p:nvPicPr>
        <p:blipFill rotWithShape="1">
          <a:blip r:embed="rId3">
            <a:extLst>
              <a:ext uri="{28A0092B-C50C-407E-A947-70E740481C1C}">
                <a14:useLocalDpi xmlns:a14="http://schemas.microsoft.com/office/drawing/2010/main" val="0"/>
              </a:ext>
            </a:extLst>
          </a:blip>
          <a:srcRect b="4711"/>
          <a:stretch/>
        </p:blipFill>
        <p:spPr>
          <a:xfrm>
            <a:off x="1965975" y="1092200"/>
            <a:ext cx="8503890" cy="5004999"/>
          </a:xfrm>
          <a:prstGeom prst="rect">
            <a:avLst/>
          </a:prstGeom>
          <a:ln>
            <a:solidFill>
              <a:schemeClr val="bg1">
                <a:lumMod val="75000"/>
              </a:schemeClr>
            </a:solidFill>
          </a:ln>
        </p:spPr>
      </p:pic>
      <p:grpSp>
        <p:nvGrpSpPr>
          <p:cNvPr id="4" name="Group 3">
            <a:extLst>
              <a:ext uri="{FF2B5EF4-FFF2-40B4-BE49-F238E27FC236}">
                <a16:creationId xmlns:a16="http://schemas.microsoft.com/office/drawing/2014/main" id="{20F016BB-3665-4980-91D3-A96807E0610A}"/>
              </a:ext>
            </a:extLst>
          </p:cNvPr>
          <p:cNvGrpSpPr/>
          <p:nvPr/>
        </p:nvGrpSpPr>
        <p:grpSpPr>
          <a:xfrm>
            <a:off x="0" y="6370444"/>
            <a:ext cx="12192001" cy="487556"/>
            <a:chOff x="0" y="6370444"/>
            <a:chExt cx="12192001" cy="487556"/>
          </a:xfrm>
        </p:grpSpPr>
        <p:grpSp>
          <p:nvGrpSpPr>
            <p:cNvPr id="5" name="Group 4">
              <a:extLst>
                <a:ext uri="{FF2B5EF4-FFF2-40B4-BE49-F238E27FC236}">
                  <a16:creationId xmlns:a16="http://schemas.microsoft.com/office/drawing/2014/main" id="{C8E1CE0F-A306-49AC-8AE5-53169360FE25}"/>
                </a:ext>
              </a:extLst>
            </p:cNvPr>
            <p:cNvGrpSpPr/>
            <p:nvPr/>
          </p:nvGrpSpPr>
          <p:grpSpPr>
            <a:xfrm>
              <a:off x="0" y="6370444"/>
              <a:ext cx="10771503" cy="487555"/>
              <a:chOff x="0" y="6401767"/>
              <a:chExt cx="11976100" cy="460204"/>
            </a:xfrm>
            <a:solidFill>
              <a:srgbClr val="B3C0E2"/>
            </a:solidFill>
          </p:grpSpPr>
          <p:sp>
            <p:nvSpPr>
              <p:cNvPr id="9" name="Rectangle 8">
                <a:extLst>
                  <a:ext uri="{FF2B5EF4-FFF2-40B4-BE49-F238E27FC236}">
                    <a16:creationId xmlns:a16="http://schemas.microsoft.com/office/drawing/2014/main" id="{BD72B6EA-DB9D-4258-8E70-E0704FD0640C}"/>
                  </a:ext>
                </a:extLst>
              </p:cNvPr>
              <p:cNvSpPr/>
              <p:nvPr/>
            </p:nvSpPr>
            <p:spPr>
              <a:xfrm>
                <a:off x="0" y="6401767"/>
                <a:ext cx="11976100" cy="460204"/>
              </a:xfrm>
              <a:prstGeom prst="rect">
                <a:avLst/>
              </a:prstGeom>
              <a:grpFill/>
            </p:spPr>
          </p:sp>
          <p:sp>
            <p:nvSpPr>
              <p:cNvPr id="10" name="Freeform: Shape 9">
                <a:extLst>
                  <a:ext uri="{FF2B5EF4-FFF2-40B4-BE49-F238E27FC236}">
                    <a16:creationId xmlns:a16="http://schemas.microsoft.com/office/drawing/2014/main" id="{EE42253A-3EC0-4D42-B800-C7954F59DE5B}"/>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1" name="Freeform: Shape 10">
                <a:extLst>
                  <a:ext uri="{FF2B5EF4-FFF2-40B4-BE49-F238E27FC236}">
                    <a16:creationId xmlns:a16="http://schemas.microsoft.com/office/drawing/2014/main" id="{DAD6AD56-3CAC-4241-94C0-96680C3289D2}"/>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2" name="Freeform: Shape 11">
                <a:extLst>
                  <a:ext uri="{FF2B5EF4-FFF2-40B4-BE49-F238E27FC236}">
                    <a16:creationId xmlns:a16="http://schemas.microsoft.com/office/drawing/2014/main" id="{5B578CA5-80D6-4AEB-98D0-5A627ACD178B}"/>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3" name="Freeform: Shape 12">
                <a:extLst>
                  <a:ext uri="{FF2B5EF4-FFF2-40B4-BE49-F238E27FC236}">
                    <a16:creationId xmlns:a16="http://schemas.microsoft.com/office/drawing/2014/main" id="{26D4DEDC-2F5C-4C62-BC36-7E2B93C2EE20}"/>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6" name="Freeform: Shape 5">
              <a:extLst>
                <a:ext uri="{FF2B5EF4-FFF2-40B4-BE49-F238E27FC236}">
                  <a16:creationId xmlns:a16="http://schemas.microsoft.com/office/drawing/2014/main" id="{1A65AC9C-7BC8-4EE1-AB04-E425B9379FE2}"/>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7" name="Freeform: Shape 6">
              <a:extLst>
                <a:ext uri="{FF2B5EF4-FFF2-40B4-BE49-F238E27FC236}">
                  <a16:creationId xmlns:a16="http://schemas.microsoft.com/office/drawing/2014/main" id="{2D324F89-676B-4C49-A711-14A8987845BF}"/>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
        <p:nvSpPr>
          <p:cNvPr id="14" name="Text Placeholder 1">
            <a:extLst>
              <a:ext uri="{FF2B5EF4-FFF2-40B4-BE49-F238E27FC236}">
                <a16:creationId xmlns:a16="http://schemas.microsoft.com/office/drawing/2014/main" id="{22797EC1-1D76-47F9-B004-42B784E30CB5}"/>
              </a:ext>
            </a:extLst>
          </p:cNvPr>
          <p:cNvSpPr txBox="1">
            <a:spLocks/>
          </p:cNvSpPr>
          <p:nvPr/>
        </p:nvSpPr>
        <p:spPr>
          <a:xfrm>
            <a:off x="454208" y="421444"/>
            <a:ext cx="10774517" cy="5315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a:latin typeface="Trebuchet MS" panose="020B0603020202020204" pitchFamily="34" charset="0"/>
              </a:rPr>
              <a:t>Example of table produced by analysis platform</a:t>
            </a:r>
            <a:endParaRPr lang="en-GB" b="1" dirty="0">
              <a:latin typeface="Trebuchet MS" panose="020B0603020202020204" pitchFamily="34" charset="0"/>
            </a:endParaRPr>
          </a:p>
        </p:txBody>
      </p:sp>
    </p:spTree>
    <p:extLst>
      <p:ext uri="{BB962C8B-B14F-4D97-AF65-F5344CB8AC3E}">
        <p14:creationId xmlns:p14="http://schemas.microsoft.com/office/powerpoint/2010/main" val="1830190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780124" y="2533726"/>
            <a:ext cx="10967376" cy="1643444"/>
          </a:xfrm>
        </p:spPr>
        <p:txBody>
          <a:bodyPr lIns="91440" tIns="45720" rIns="91440" bIns="45720" anchor="t">
            <a:noAutofit/>
          </a:bodyPr>
          <a:lstStyle/>
          <a:p>
            <a:pPr>
              <a:lnSpc>
                <a:spcPct val="100000"/>
              </a:lnSpc>
            </a:pPr>
            <a:r>
              <a:rPr lang="en-US" sz="4800">
                <a:latin typeface="Trebuchet MS" panose="020B0603020202020204" pitchFamily="34" charset="0"/>
              </a:rPr>
              <a:t>Session 2:</a:t>
            </a:r>
            <a:br>
              <a:rPr lang="en-US" sz="6000" dirty="0">
                <a:latin typeface="Trebuchet MS" panose="020B0603020202020204" pitchFamily="34" charset="0"/>
              </a:rPr>
            </a:br>
            <a:br>
              <a:rPr lang="en-US" sz="1000">
                <a:latin typeface="Trebuchet MS" panose="020B0603020202020204" pitchFamily="34" charset="0"/>
              </a:rPr>
            </a:br>
            <a:r>
              <a:rPr lang="en-US" sz="4400">
                <a:latin typeface="Trebuchet MS" panose="020B0603020202020204" pitchFamily="34" charset="0"/>
              </a:rPr>
              <a:t>Introduction to HHFA resource package</a:t>
            </a:r>
            <a:endParaRPr lang="en-US" sz="4000" dirty="0">
              <a:latin typeface="Trebuchet MS" panose="020B0603020202020204" pitchFamily="34" charset="0"/>
            </a:endParaRPr>
          </a:p>
        </p:txBody>
      </p:sp>
      <p:pic>
        <p:nvPicPr>
          <p:cNvPr id="6" name="Picture 5">
            <a:extLst>
              <a:ext uri="{FF2B5EF4-FFF2-40B4-BE49-F238E27FC236}">
                <a16:creationId xmlns:a16="http://schemas.microsoft.com/office/drawing/2014/main" id="{846A5622-6B81-4D7C-B41D-D2970C3958ED}"/>
              </a:ext>
            </a:extLst>
          </p:cNvPr>
          <p:cNvPicPr>
            <a:picLocks noChangeAspect="1"/>
          </p:cNvPicPr>
          <p:nvPr/>
        </p:nvPicPr>
        <p:blipFill rotWithShape="1">
          <a:blip r:embed="rId3"/>
          <a:srcRect l="4290" t="2402" r="4671" b="35819"/>
          <a:stretch/>
        </p:blipFill>
        <p:spPr>
          <a:xfrm>
            <a:off x="9818158" y="848276"/>
            <a:ext cx="1371446" cy="1292463"/>
          </a:xfrm>
          <a:prstGeom prst="rect">
            <a:avLst/>
          </a:prstGeom>
        </p:spPr>
      </p:pic>
    </p:spTree>
    <p:extLst>
      <p:ext uri="{BB962C8B-B14F-4D97-AF65-F5344CB8AC3E}">
        <p14:creationId xmlns:p14="http://schemas.microsoft.com/office/powerpoint/2010/main" val="800090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8" name="Rectangle 7">
            <a:extLst>
              <a:ext uri="{FF2B5EF4-FFF2-40B4-BE49-F238E27FC236}">
                <a16:creationId xmlns:a16="http://schemas.microsoft.com/office/drawing/2014/main" id="{340148C0-3F87-4A7E-8DE0-9662D8D5C822}"/>
              </a:ext>
            </a:extLst>
          </p:cNvPr>
          <p:cNvSpPr/>
          <p:nvPr/>
        </p:nvSpPr>
        <p:spPr>
          <a:xfrm>
            <a:off x="3261360" y="3850640"/>
            <a:ext cx="2956560" cy="447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7EC1FCAA-1EF4-8047-A9B3-97A9DEDB24B6}"/>
              </a:ext>
            </a:extLst>
          </p:cNvPr>
          <p:cNvPicPr>
            <a:picLocks noChangeAspect="1"/>
          </p:cNvPicPr>
          <p:nvPr/>
        </p:nvPicPr>
        <p:blipFill rotWithShape="1">
          <a:blip r:embed="rId3">
            <a:extLst>
              <a:ext uri="{28A0092B-C50C-407E-A947-70E740481C1C}">
                <a14:useLocalDpi xmlns:a14="http://schemas.microsoft.com/office/drawing/2010/main" val="0"/>
              </a:ext>
            </a:extLst>
          </a:blip>
          <a:srcRect r="2237" b="3532"/>
          <a:stretch/>
        </p:blipFill>
        <p:spPr>
          <a:xfrm>
            <a:off x="2255554" y="1127186"/>
            <a:ext cx="7680892" cy="5069072"/>
          </a:xfrm>
          <a:prstGeom prst="rect">
            <a:avLst/>
          </a:prstGeom>
          <a:ln>
            <a:solidFill>
              <a:schemeClr val="bg1">
                <a:lumMod val="75000"/>
              </a:schemeClr>
            </a:solidFill>
          </a:ln>
        </p:spPr>
      </p:pic>
      <p:grpSp>
        <p:nvGrpSpPr>
          <p:cNvPr id="4" name="Group 3">
            <a:extLst>
              <a:ext uri="{FF2B5EF4-FFF2-40B4-BE49-F238E27FC236}">
                <a16:creationId xmlns:a16="http://schemas.microsoft.com/office/drawing/2014/main" id="{D0E731BE-3792-4D08-8A55-D42E3EF0CA34}"/>
              </a:ext>
            </a:extLst>
          </p:cNvPr>
          <p:cNvGrpSpPr/>
          <p:nvPr/>
        </p:nvGrpSpPr>
        <p:grpSpPr>
          <a:xfrm>
            <a:off x="0" y="6370444"/>
            <a:ext cx="12192001" cy="487556"/>
            <a:chOff x="0" y="6370444"/>
            <a:chExt cx="12192001" cy="487556"/>
          </a:xfrm>
        </p:grpSpPr>
        <p:grpSp>
          <p:nvGrpSpPr>
            <p:cNvPr id="5" name="Group 4">
              <a:extLst>
                <a:ext uri="{FF2B5EF4-FFF2-40B4-BE49-F238E27FC236}">
                  <a16:creationId xmlns:a16="http://schemas.microsoft.com/office/drawing/2014/main" id="{0FF934C7-DCDA-4789-8852-C278FCAEDE30}"/>
                </a:ext>
              </a:extLst>
            </p:cNvPr>
            <p:cNvGrpSpPr/>
            <p:nvPr/>
          </p:nvGrpSpPr>
          <p:grpSpPr>
            <a:xfrm>
              <a:off x="0" y="6370444"/>
              <a:ext cx="10771503" cy="487555"/>
              <a:chOff x="0" y="6401767"/>
              <a:chExt cx="11976100" cy="460204"/>
            </a:xfrm>
            <a:solidFill>
              <a:srgbClr val="B3C0E2"/>
            </a:solidFill>
          </p:grpSpPr>
          <p:sp>
            <p:nvSpPr>
              <p:cNvPr id="9" name="Rectangle 8">
                <a:extLst>
                  <a:ext uri="{FF2B5EF4-FFF2-40B4-BE49-F238E27FC236}">
                    <a16:creationId xmlns:a16="http://schemas.microsoft.com/office/drawing/2014/main" id="{FADBD912-99C8-432A-AC2D-130DD57A5FFC}"/>
                  </a:ext>
                </a:extLst>
              </p:cNvPr>
              <p:cNvSpPr/>
              <p:nvPr/>
            </p:nvSpPr>
            <p:spPr>
              <a:xfrm>
                <a:off x="0" y="6401767"/>
                <a:ext cx="11976100" cy="460204"/>
              </a:xfrm>
              <a:prstGeom prst="rect">
                <a:avLst/>
              </a:prstGeom>
              <a:grpFill/>
            </p:spPr>
          </p:sp>
          <p:sp>
            <p:nvSpPr>
              <p:cNvPr id="10" name="Freeform: Shape 9">
                <a:extLst>
                  <a:ext uri="{FF2B5EF4-FFF2-40B4-BE49-F238E27FC236}">
                    <a16:creationId xmlns:a16="http://schemas.microsoft.com/office/drawing/2014/main" id="{3955ABB2-6B61-4EBE-917F-0C5673A59994}"/>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1" name="Freeform: Shape 10">
                <a:extLst>
                  <a:ext uri="{FF2B5EF4-FFF2-40B4-BE49-F238E27FC236}">
                    <a16:creationId xmlns:a16="http://schemas.microsoft.com/office/drawing/2014/main" id="{CED63AFE-8B75-409A-92F5-BF79FB217F83}"/>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2" name="Freeform: Shape 11">
                <a:extLst>
                  <a:ext uri="{FF2B5EF4-FFF2-40B4-BE49-F238E27FC236}">
                    <a16:creationId xmlns:a16="http://schemas.microsoft.com/office/drawing/2014/main" id="{E004528A-DC8C-46F8-9C09-E0B06160BD0E}"/>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3" name="Freeform: Shape 12">
                <a:extLst>
                  <a:ext uri="{FF2B5EF4-FFF2-40B4-BE49-F238E27FC236}">
                    <a16:creationId xmlns:a16="http://schemas.microsoft.com/office/drawing/2014/main" id="{6577DBD1-E902-4145-B4EB-B47F8A81D9BA}"/>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6" name="Freeform: Shape 5">
              <a:extLst>
                <a:ext uri="{FF2B5EF4-FFF2-40B4-BE49-F238E27FC236}">
                  <a16:creationId xmlns:a16="http://schemas.microsoft.com/office/drawing/2014/main" id="{72E027F0-F03E-4E69-9FCA-F5D507851346}"/>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7" name="Freeform: Shape 6">
              <a:extLst>
                <a:ext uri="{FF2B5EF4-FFF2-40B4-BE49-F238E27FC236}">
                  <a16:creationId xmlns:a16="http://schemas.microsoft.com/office/drawing/2014/main" id="{7A4E8EC1-DDB4-4B87-9CAD-836681F1CD70}"/>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
        <p:nvSpPr>
          <p:cNvPr id="14" name="Text Placeholder 1">
            <a:extLst>
              <a:ext uri="{FF2B5EF4-FFF2-40B4-BE49-F238E27FC236}">
                <a16:creationId xmlns:a16="http://schemas.microsoft.com/office/drawing/2014/main" id="{68AF4E12-28DA-4229-8D8A-777532899073}"/>
              </a:ext>
            </a:extLst>
          </p:cNvPr>
          <p:cNvSpPr txBox="1">
            <a:spLocks/>
          </p:cNvSpPr>
          <p:nvPr/>
        </p:nvSpPr>
        <p:spPr>
          <a:xfrm>
            <a:off x="454208" y="421444"/>
            <a:ext cx="10774517" cy="5315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a:latin typeface="Trebuchet MS" panose="020B0603020202020204" pitchFamily="34" charset="0"/>
              </a:rPr>
              <a:t>Example of graph produced by analysis platform</a:t>
            </a:r>
            <a:endParaRPr lang="en-GB" b="1" dirty="0">
              <a:latin typeface="Trebuchet MS" panose="020B0603020202020204" pitchFamily="34" charset="0"/>
            </a:endParaRPr>
          </a:p>
        </p:txBody>
      </p:sp>
    </p:spTree>
    <p:extLst>
      <p:ext uri="{BB962C8B-B14F-4D97-AF65-F5344CB8AC3E}">
        <p14:creationId xmlns:p14="http://schemas.microsoft.com/office/powerpoint/2010/main" val="220050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Interpretation training</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grpSp>
        <p:nvGrpSpPr>
          <p:cNvPr id="7" name="Group 6">
            <a:extLst>
              <a:ext uri="{FF2B5EF4-FFF2-40B4-BE49-F238E27FC236}">
                <a16:creationId xmlns:a16="http://schemas.microsoft.com/office/drawing/2014/main" id="{1831F512-CD3D-4A79-BD6C-6E4369B6AFAF}"/>
              </a:ext>
            </a:extLst>
          </p:cNvPr>
          <p:cNvGrpSpPr/>
          <p:nvPr/>
        </p:nvGrpSpPr>
        <p:grpSpPr>
          <a:xfrm>
            <a:off x="464849" y="1852658"/>
            <a:ext cx="11478732" cy="2405605"/>
            <a:chOff x="540449" y="1502585"/>
            <a:chExt cx="11478732" cy="2405605"/>
          </a:xfrm>
        </p:grpSpPr>
        <p:grpSp>
          <p:nvGrpSpPr>
            <p:cNvPr id="9" name="Group 8">
              <a:extLst>
                <a:ext uri="{FF2B5EF4-FFF2-40B4-BE49-F238E27FC236}">
                  <a16:creationId xmlns:a16="http://schemas.microsoft.com/office/drawing/2014/main" id="{9DF1D091-9FF9-47C0-BAF0-B6BED8617D01}"/>
                </a:ext>
              </a:extLst>
            </p:cNvPr>
            <p:cNvGrpSpPr/>
            <p:nvPr/>
          </p:nvGrpSpPr>
          <p:grpSpPr>
            <a:xfrm>
              <a:off x="540449" y="1519249"/>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Decide 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746147" y="1502585"/>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Collect</a:t>
                </a:r>
                <a:r>
                  <a:rPr lang="en-US" sz="2200" b="1" dirty="0">
                    <a:solidFill>
                      <a:schemeClr val="tx1"/>
                    </a:solidFill>
                  </a:rPr>
                  <a:t> 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490246" y="1519249"/>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59289"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Prepare 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689893" y="1503310"/>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Interpret</a:t>
                </a: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628244" y="1503309"/>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847103" y="1503310"/>
              <a:ext cx="1172078"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847103" y="2772229"/>
              <a:ext cx="1172077"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grpSp>
      <p:sp>
        <p:nvSpPr>
          <p:cNvPr id="38" name="Rectangle 37">
            <a:extLst>
              <a:ext uri="{FF2B5EF4-FFF2-40B4-BE49-F238E27FC236}">
                <a16:creationId xmlns:a16="http://schemas.microsoft.com/office/drawing/2014/main" id="{54C8A580-E8BE-4CF5-857C-1445EB553EEE}"/>
              </a:ext>
            </a:extLst>
          </p:cNvPr>
          <p:cNvSpPr/>
          <p:nvPr/>
        </p:nvSpPr>
        <p:spPr>
          <a:xfrm>
            <a:off x="8496764" y="3034179"/>
            <a:ext cx="2120436" cy="1346526"/>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B55D6B3E-2A16-4C7D-AF0A-166BBEBE26B9}"/>
              </a:ext>
            </a:extLst>
          </p:cNvPr>
          <p:cNvGrpSpPr/>
          <p:nvPr/>
        </p:nvGrpSpPr>
        <p:grpSpPr>
          <a:xfrm>
            <a:off x="0" y="6370444"/>
            <a:ext cx="12192001" cy="487556"/>
            <a:chOff x="0" y="6370444"/>
            <a:chExt cx="12192001" cy="487556"/>
          </a:xfrm>
        </p:grpSpPr>
        <p:grpSp>
          <p:nvGrpSpPr>
            <p:cNvPr id="25" name="Group 24">
              <a:extLst>
                <a:ext uri="{FF2B5EF4-FFF2-40B4-BE49-F238E27FC236}">
                  <a16:creationId xmlns:a16="http://schemas.microsoft.com/office/drawing/2014/main" id="{D0C97C1A-1A69-44FB-AB7D-27DB15DF093E}"/>
                </a:ext>
              </a:extLst>
            </p:cNvPr>
            <p:cNvGrpSpPr/>
            <p:nvPr/>
          </p:nvGrpSpPr>
          <p:grpSpPr>
            <a:xfrm>
              <a:off x="0" y="6370444"/>
              <a:ext cx="10771503" cy="487555"/>
              <a:chOff x="0" y="6401767"/>
              <a:chExt cx="11976100" cy="460204"/>
            </a:xfrm>
            <a:solidFill>
              <a:srgbClr val="B3C0E2"/>
            </a:solidFill>
          </p:grpSpPr>
          <p:sp>
            <p:nvSpPr>
              <p:cNvPr id="34" name="Rectangle 33">
                <a:extLst>
                  <a:ext uri="{FF2B5EF4-FFF2-40B4-BE49-F238E27FC236}">
                    <a16:creationId xmlns:a16="http://schemas.microsoft.com/office/drawing/2014/main" id="{E86D6897-5064-465A-903D-77A916B5CE21}"/>
                  </a:ext>
                </a:extLst>
              </p:cNvPr>
              <p:cNvSpPr/>
              <p:nvPr/>
            </p:nvSpPr>
            <p:spPr>
              <a:xfrm>
                <a:off x="0" y="6401767"/>
                <a:ext cx="11976100" cy="460204"/>
              </a:xfrm>
              <a:prstGeom prst="rect">
                <a:avLst/>
              </a:prstGeom>
              <a:grpFill/>
            </p:spPr>
          </p:sp>
          <p:sp>
            <p:nvSpPr>
              <p:cNvPr id="37" name="Freeform: Shape 36">
                <a:extLst>
                  <a:ext uri="{FF2B5EF4-FFF2-40B4-BE49-F238E27FC236}">
                    <a16:creationId xmlns:a16="http://schemas.microsoft.com/office/drawing/2014/main" id="{FC643834-D032-4BDA-8E3C-4DE05570DC9C}"/>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39" name="Freeform: Shape 38">
                <a:extLst>
                  <a:ext uri="{FF2B5EF4-FFF2-40B4-BE49-F238E27FC236}">
                    <a16:creationId xmlns:a16="http://schemas.microsoft.com/office/drawing/2014/main" id="{F5F1E5A3-E95D-4E74-BCC1-AA8C3086C45D}"/>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40" name="Freeform: Shape 39">
                <a:extLst>
                  <a:ext uri="{FF2B5EF4-FFF2-40B4-BE49-F238E27FC236}">
                    <a16:creationId xmlns:a16="http://schemas.microsoft.com/office/drawing/2014/main" id="{21281D06-EFDC-46D7-99D8-F9307B8527BF}"/>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41" name="Freeform: Shape 40">
                <a:extLst>
                  <a:ext uri="{FF2B5EF4-FFF2-40B4-BE49-F238E27FC236}">
                    <a16:creationId xmlns:a16="http://schemas.microsoft.com/office/drawing/2014/main" id="{D99F5B33-34E8-40CE-888D-3AE8CB35D750}"/>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6" name="Freeform: Shape 25">
              <a:extLst>
                <a:ext uri="{FF2B5EF4-FFF2-40B4-BE49-F238E27FC236}">
                  <a16:creationId xmlns:a16="http://schemas.microsoft.com/office/drawing/2014/main" id="{DA9DDAB2-69CD-4012-8B47-02D39AB4B85F}"/>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33" name="Freeform: Shape 32">
              <a:extLst>
                <a:ext uri="{FF2B5EF4-FFF2-40B4-BE49-F238E27FC236}">
                  <a16:creationId xmlns:a16="http://schemas.microsoft.com/office/drawing/2014/main" id="{816534BA-8A42-42E9-9BD1-355A94E6EA13}"/>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677936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33A66-971A-DB45-A589-8C0F9D83DA93}"/>
              </a:ext>
            </a:extLst>
          </p:cNvPr>
          <p:cNvSpPr>
            <a:spLocks noGrp="1"/>
          </p:cNvSpPr>
          <p:nvPr>
            <p:ph type="title"/>
          </p:nvPr>
        </p:nvSpPr>
        <p:spPr>
          <a:xfrm>
            <a:off x="434340" y="0"/>
            <a:ext cx="10515600" cy="1325563"/>
          </a:xfrm>
        </p:spPr>
        <p:txBody>
          <a:bodyPr>
            <a:normAutofit/>
          </a:bodyPr>
          <a:lstStyle/>
          <a:p>
            <a:r>
              <a:rPr lang="en-US" sz="2800" b="1">
                <a:latin typeface="Trebuchet MS" panose="020B0703020202090204" pitchFamily="34" charset="0"/>
              </a:rPr>
              <a:t>Interpretation and use of HHFA results</a:t>
            </a:r>
            <a:endParaRPr lang="en-US" sz="2800" b="1" dirty="0">
              <a:latin typeface="Trebuchet MS" panose="020B0703020202090204" pitchFamily="34" charset="0"/>
            </a:endParaRPr>
          </a:p>
        </p:txBody>
      </p:sp>
      <p:sp>
        <p:nvSpPr>
          <p:cNvPr id="3" name="Content Placeholder 2">
            <a:extLst>
              <a:ext uri="{FF2B5EF4-FFF2-40B4-BE49-F238E27FC236}">
                <a16:creationId xmlns:a16="http://schemas.microsoft.com/office/drawing/2014/main" id="{E55C4F0C-0E32-9845-AD76-E0B3DAFFDB1E}"/>
              </a:ext>
            </a:extLst>
          </p:cNvPr>
          <p:cNvSpPr>
            <a:spLocks noGrp="1"/>
          </p:cNvSpPr>
          <p:nvPr>
            <p:ph idx="1"/>
          </p:nvPr>
        </p:nvSpPr>
        <p:spPr>
          <a:xfrm>
            <a:off x="434340" y="1257300"/>
            <a:ext cx="11475720" cy="5269230"/>
          </a:xfrm>
        </p:spPr>
        <p:txBody>
          <a:bodyPr>
            <a:normAutofit/>
          </a:bodyPr>
          <a:lstStyle/>
          <a:p>
            <a:pPr>
              <a:lnSpc>
                <a:spcPct val="150000"/>
              </a:lnSpc>
              <a:spcBef>
                <a:spcPts val="600"/>
              </a:spcBef>
              <a:spcAft>
                <a:spcPts val="600"/>
              </a:spcAft>
            </a:pPr>
            <a:r>
              <a:rPr lang="en-US" dirty="0"/>
              <a:t>What is interpretation about? </a:t>
            </a:r>
          </a:p>
          <a:p>
            <a:pPr>
              <a:lnSpc>
                <a:spcPct val="150000"/>
              </a:lnSpc>
              <a:spcBef>
                <a:spcPts val="600"/>
              </a:spcBef>
              <a:spcAft>
                <a:spcPts val="600"/>
              </a:spcAft>
            </a:pPr>
            <a:r>
              <a:rPr lang="en-US" dirty="0"/>
              <a:t>Interpretation is “</a:t>
            </a:r>
            <a:r>
              <a:rPr lang="en-US" b="1" dirty="0"/>
              <a:t>making sense of the data</a:t>
            </a:r>
            <a:r>
              <a:rPr lang="en-US" dirty="0"/>
              <a:t>”:</a:t>
            </a:r>
          </a:p>
          <a:p>
            <a:pPr lvl="1">
              <a:lnSpc>
                <a:spcPct val="150000"/>
              </a:lnSpc>
              <a:spcBef>
                <a:spcPts val="600"/>
              </a:spcBef>
              <a:spcAft>
                <a:spcPts val="600"/>
              </a:spcAft>
              <a:buFont typeface="System Font Regular"/>
              <a:buChar char="-"/>
            </a:pPr>
            <a:r>
              <a:rPr lang="en-US" dirty="0"/>
              <a:t>Understanding what the data mean within the </a:t>
            </a:r>
            <a:r>
              <a:rPr lang="en-US" b="1" dirty="0"/>
              <a:t>country context</a:t>
            </a:r>
            <a:r>
              <a:rPr lang="en-US" dirty="0"/>
              <a:t>,</a:t>
            </a:r>
          </a:p>
          <a:p>
            <a:pPr lvl="1">
              <a:lnSpc>
                <a:spcPct val="150000"/>
              </a:lnSpc>
              <a:spcBef>
                <a:spcPts val="600"/>
              </a:spcBef>
              <a:spcAft>
                <a:spcPts val="600"/>
              </a:spcAft>
              <a:buFont typeface="System Font Regular"/>
              <a:buChar char="-"/>
            </a:pPr>
            <a:r>
              <a:rPr lang="en-US" dirty="0"/>
              <a:t>Identifying the most </a:t>
            </a:r>
            <a:r>
              <a:rPr lang="en-US" b="1" dirty="0"/>
              <a:t>critical issues </a:t>
            </a:r>
            <a:r>
              <a:rPr lang="en-US" dirty="0"/>
              <a:t>affective health service delivery</a:t>
            </a:r>
          </a:p>
          <a:p>
            <a:pPr lvl="1">
              <a:lnSpc>
                <a:spcPct val="150000"/>
              </a:lnSpc>
              <a:spcBef>
                <a:spcPts val="600"/>
              </a:spcBef>
              <a:spcAft>
                <a:spcPts val="600"/>
              </a:spcAft>
              <a:buFont typeface="System Font Regular"/>
              <a:buChar char="-"/>
            </a:pPr>
            <a:r>
              <a:rPr lang="en-US" dirty="0"/>
              <a:t>Providing </a:t>
            </a:r>
            <a:r>
              <a:rPr lang="en-US" b="1" dirty="0"/>
              <a:t>evidence</a:t>
            </a:r>
            <a:r>
              <a:rPr lang="en-US" dirty="0"/>
              <a:t> for making relevant and realistic recommendations </a:t>
            </a:r>
          </a:p>
        </p:txBody>
      </p:sp>
      <p:grpSp>
        <p:nvGrpSpPr>
          <p:cNvPr id="4" name="Group 3">
            <a:extLst>
              <a:ext uri="{FF2B5EF4-FFF2-40B4-BE49-F238E27FC236}">
                <a16:creationId xmlns:a16="http://schemas.microsoft.com/office/drawing/2014/main" id="{C1D9A141-23A9-4C3A-BD53-DBFB38BCAA8F}"/>
              </a:ext>
            </a:extLst>
          </p:cNvPr>
          <p:cNvGrpSpPr/>
          <p:nvPr/>
        </p:nvGrpSpPr>
        <p:grpSpPr>
          <a:xfrm>
            <a:off x="0" y="6370444"/>
            <a:ext cx="12192001" cy="487556"/>
            <a:chOff x="0" y="6370444"/>
            <a:chExt cx="12192001" cy="487556"/>
          </a:xfrm>
        </p:grpSpPr>
        <p:grpSp>
          <p:nvGrpSpPr>
            <p:cNvPr id="5" name="Group 4">
              <a:extLst>
                <a:ext uri="{FF2B5EF4-FFF2-40B4-BE49-F238E27FC236}">
                  <a16:creationId xmlns:a16="http://schemas.microsoft.com/office/drawing/2014/main" id="{919900D1-1C27-4F72-BCE2-A581B5D6CD04}"/>
                </a:ext>
              </a:extLst>
            </p:cNvPr>
            <p:cNvGrpSpPr/>
            <p:nvPr/>
          </p:nvGrpSpPr>
          <p:grpSpPr>
            <a:xfrm>
              <a:off x="0" y="6370444"/>
              <a:ext cx="10771503" cy="487555"/>
              <a:chOff x="0" y="6401767"/>
              <a:chExt cx="11976100" cy="460204"/>
            </a:xfrm>
            <a:solidFill>
              <a:srgbClr val="B3C0E2"/>
            </a:solidFill>
          </p:grpSpPr>
          <p:sp>
            <p:nvSpPr>
              <p:cNvPr id="8" name="Rectangle 7">
                <a:extLst>
                  <a:ext uri="{FF2B5EF4-FFF2-40B4-BE49-F238E27FC236}">
                    <a16:creationId xmlns:a16="http://schemas.microsoft.com/office/drawing/2014/main" id="{B3D10A45-3F8D-4C78-AD4E-F010765EF9DE}"/>
                  </a:ext>
                </a:extLst>
              </p:cNvPr>
              <p:cNvSpPr/>
              <p:nvPr/>
            </p:nvSpPr>
            <p:spPr>
              <a:xfrm>
                <a:off x="0" y="6401767"/>
                <a:ext cx="11976100" cy="460204"/>
              </a:xfrm>
              <a:prstGeom prst="rect">
                <a:avLst/>
              </a:prstGeom>
              <a:grpFill/>
            </p:spPr>
          </p:sp>
          <p:sp>
            <p:nvSpPr>
              <p:cNvPr id="9" name="Freeform: Shape 8">
                <a:extLst>
                  <a:ext uri="{FF2B5EF4-FFF2-40B4-BE49-F238E27FC236}">
                    <a16:creationId xmlns:a16="http://schemas.microsoft.com/office/drawing/2014/main" id="{886A097C-7060-4CA3-9767-A1D3F922ACB0}"/>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0" name="Freeform: Shape 9">
                <a:extLst>
                  <a:ext uri="{FF2B5EF4-FFF2-40B4-BE49-F238E27FC236}">
                    <a16:creationId xmlns:a16="http://schemas.microsoft.com/office/drawing/2014/main" id="{6244AAB8-177F-4D45-99D9-BF291C591237}"/>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1" name="Freeform: Shape 10">
                <a:extLst>
                  <a:ext uri="{FF2B5EF4-FFF2-40B4-BE49-F238E27FC236}">
                    <a16:creationId xmlns:a16="http://schemas.microsoft.com/office/drawing/2014/main" id="{7793A354-5223-4E87-B0E6-6A332A468FD5}"/>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2" name="Freeform: Shape 11">
                <a:extLst>
                  <a:ext uri="{FF2B5EF4-FFF2-40B4-BE49-F238E27FC236}">
                    <a16:creationId xmlns:a16="http://schemas.microsoft.com/office/drawing/2014/main" id="{5E1CFA08-1FD5-48F7-96C0-210F713584F8}"/>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6" name="Freeform: Shape 5">
              <a:extLst>
                <a:ext uri="{FF2B5EF4-FFF2-40B4-BE49-F238E27FC236}">
                  <a16:creationId xmlns:a16="http://schemas.microsoft.com/office/drawing/2014/main" id="{C24039D1-1129-4043-8FEB-7AC981217EBC}"/>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7" name="Freeform: Shape 6">
              <a:extLst>
                <a:ext uri="{FF2B5EF4-FFF2-40B4-BE49-F238E27FC236}">
                  <a16:creationId xmlns:a16="http://schemas.microsoft.com/office/drawing/2014/main" id="{424E1A37-D9A4-4128-8BEA-72A58360BDB6}"/>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68480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33A66-971A-DB45-A589-8C0F9D83DA93}"/>
              </a:ext>
            </a:extLst>
          </p:cNvPr>
          <p:cNvSpPr>
            <a:spLocks noGrp="1"/>
          </p:cNvSpPr>
          <p:nvPr>
            <p:ph type="title"/>
          </p:nvPr>
        </p:nvSpPr>
        <p:spPr>
          <a:xfrm>
            <a:off x="434340" y="125095"/>
            <a:ext cx="10816590" cy="1132205"/>
          </a:xfrm>
        </p:spPr>
        <p:txBody>
          <a:bodyPr vert="horz" lIns="91440" tIns="45720" rIns="91440" bIns="45720" rtlCol="0" anchor="ctr">
            <a:normAutofit/>
          </a:bodyPr>
          <a:lstStyle/>
          <a:p>
            <a:r>
              <a:rPr lang="en-US" sz="2800" b="1" dirty="0">
                <a:latin typeface="Trebuchet MS" panose="020B0703020202090204" pitchFamily="34" charset="0"/>
              </a:rPr>
              <a:t>Data interpretation </a:t>
            </a:r>
          </a:p>
        </p:txBody>
      </p:sp>
      <p:sp>
        <p:nvSpPr>
          <p:cNvPr id="3" name="Content Placeholder 2">
            <a:extLst>
              <a:ext uri="{FF2B5EF4-FFF2-40B4-BE49-F238E27FC236}">
                <a16:creationId xmlns:a16="http://schemas.microsoft.com/office/drawing/2014/main" id="{E55C4F0C-0E32-9845-AD76-E0B3DAFFDB1E}"/>
              </a:ext>
            </a:extLst>
          </p:cNvPr>
          <p:cNvSpPr>
            <a:spLocks noGrp="1"/>
          </p:cNvSpPr>
          <p:nvPr>
            <p:ph idx="1"/>
          </p:nvPr>
        </p:nvSpPr>
        <p:spPr>
          <a:xfrm>
            <a:off x="434340" y="1257300"/>
            <a:ext cx="11475720" cy="5269230"/>
          </a:xfrm>
        </p:spPr>
        <p:txBody>
          <a:bodyPr>
            <a:normAutofit/>
          </a:bodyPr>
          <a:lstStyle/>
          <a:p>
            <a:pPr>
              <a:lnSpc>
                <a:spcPct val="150000"/>
              </a:lnSpc>
              <a:spcBef>
                <a:spcPts val="600"/>
              </a:spcBef>
              <a:spcAft>
                <a:spcPts val="600"/>
              </a:spcAft>
            </a:pPr>
            <a:r>
              <a:rPr lang="en-US" dirty="0"/>
              <a:t>The interpretation process requires:</a:t>
            </a:r>
          </a:p>
          <a:p>
            <a:pPr lvl="1">
              <a:lnSpc>
                <a:spcPct val="150000"/>
              </a:lnSpc>
              <a:spcBef>
                <a:spcPts val="600"/>
              </a:spcBef>
              <a:spcAft>
                <a:spcPts val="600"/>
              </a:spcAft>
              <a:buFont typeface="System Font Regular"/>
              <a:buChar char="-"/>
            </a:pPr>
            <a:r>
              <a:rPr lang="en-US" dirty="0"/>
              <a:t>Knowledge of the country and health system’s </a:t>
            </a:r>
            <a:r>
              <a:rPr lang="en-US" b="1" dirty="0"/>
              <a:t>context</a:t>
            </a:r>
          </a:p>
          <a:p>
            <a:pPr lvl="1">
              <a:lnSpc>
                <a:spcPct val="150000"/>
              </a:lnSpc>
              <a:spcBef>
                <a:spcPts val="600"/>
              </a:spcBef>
              <a:spcAft>
                <a:spcPts val="600"/>
              </a:spcAft>
              <a:buFont typeface="System Font Regular"/>
              <a:buChar char="-"/>
            </a:pPr>
            <a:r>
              <a:rPr lang="en-US" dirty="0"/>
              <a:t>Detailed </a:t>
            </a:r>
            <a:r>
              <a:rPr lang="en-US" b="1" dirty="0"/>
              <a:t>programme-specific</a:t>
            </a:r>
            <a:r>
              <a:rPr lang="en-US" dirty="0"/>
              <a:t> perspectives</a:t>
            </a:r>
          </a:p>
          <a:p>
            <a:pPr lvl="1">
              <a:lnSpc>
                <a:spcPct val="150000"/>
              </a:lnSpc>
              <a:spcBef>
                <a:spcPts val="600"/>
              </a:spcBef>
              <a:spcAft>
                <a:spcPts val="600"/>
              </a:spcAft>
              <a:buFont typeface="System Font Regular"/>
              <a:buChar char="-"/>
            </a:pPr>
            <a:r>
              <a:rPr lang="en-US" dirty="0"/>
              <a:t> </a:t>
            </a:r>
            <a:r>
              <a:rPr lang="en-US" b="1" dirty="0"/>
              <a:t>Comprehensive overview </a:t>
            </a:r>
            <a:r>
              <a:rPr lang="en-US" dirty="0"/>
              <a:t>perspective</a:t>
            </a:r>
            <a:r>
              <a:rPr lang="en-GB" dirty="0">
                <a:effectLst/>
              </a:rPr>
              <a:t> </a:t>
            </a:r>
            <a:r>
              <a:rPr lang="en-US" dirty="0"/>
              <a:t> </a:t>
            </a:r>
            <a:endParaRPr lang="en-GB" dirty="0"/>
          </a:p>
          <a:p>
            <a:endParaRPr lang="en-US" dirty="0"/>
          </a:p>
        </p:txBody>
      </p:sp>
      <p:grpSp>
        <p:nvGrpSpPr>
          <p:cNvPr id="4" name="Group 3">
            <a:extLst>
              <a:ext uri="{FF2B5EF4-FFF2-40B4-BE49-F238E27FC236}">
                <a16:creationId xmlns:a16="http://schemas.microsoft.com/office/drawing/2014/main" id="{8F99279F-A68A-4D99-8083-CE28FB831FE7}"/>
              </a:ext>
            </a:extLst>
          </p:cNvPr>
          <p:cNvGrpSpPr/>
          <p:nvPr/>
        </p:nvGrpSpPr>
        <p:grpSpPr>
          <a:xfrm>
            <a:off x="0" y="6370444"/>
            <a:ext cx="12192001" cy="487556"/>
            <a:chOff x="0" y="6370444"/>
            <a:chExt cx="12192001" cy="487556"/>
          </a:xfrm>
        </p:grpSpPr>
        <p:grpSp>
          <p:nvGrpSpPr>
            <p:cNvPr id="5" name="Group 4">
              <a:extLst>
                <a:ext uri="{FF2B5EF4-FFF2-40B4-BE49-F238E27FC236}">
                  <a16:creationId xmlns:a16="http://schemas.microsoft.com/office/drawing/2014/main" id="{DAFCFFDD-4C0B-45C2-8DE2-5549DB8E65AE}"/>
                </a:ext>
              </a:extLst>
            </p:cNvPr>
            <p:cNvGrpSpPr/>
            <p:nvPr/>
          </p:nvGrpSpPr>
          <p:grpSpPr>
            <a:xfrm>
              <a:off x="0" y="6370444"/>
              <a:ext cx="10771503" cy="487555"/>
              <a:chOff x="0" y="6401767"/>
              <a:chExt cx="11976100" cy="460204"/>
            </a:xfrm>
            <a:solidFill>
              <a:srgbClr val="B3C0E2"/>
            </a:solidFill>
          </p:grpSpPr>
          <p:sp>
            <p:nvSpPr>
              <p:cNvPr id="8" name="Rectangle 7">
                <a:extLst>
                  <a:ext uri="{FF2B5EF4-FFF2-40B4-BE49-F238E27FC236}">
                    <a16:creationId xmlns:a16="http://schemas.microsoft.com/office/drawing/2014/main" id="{B72D600C-5783-42AA-BEBE-DD9EF056D228}"/>
                  </a:ext>
                </a:extLst>
              </p:cNvPr>
              <p:cNvSpPr/>
              <p:nvPr/>
            </p:nvSpPr>
            <p:spPr>
              <a:xfrm>
                <a:off x="0" y="6401767"/>
                <a:ext cx="11976100" cy="460204"/>
              </a:xfrm>
              <a:prstGeom prst="rect">
                <a:avLst/>
              </a:prstGeom>
              <a:grpFill/>
            </p:spPr>
          </p:sp>
          <p:sp>
            <p:nvSpPr>
              <p:cNvPr id="9" name="Freeform: Shape 8">
                <a:extLst>
                  <a:ext uri="{FF2B5EF4-FFF2-40B4-BE49-F238E27FC236}">
                    <a16:creationId xmlns:a16="http://schemas.microsoft.com/office/drawing/2014/main" id="{99EAFF5E-D2E0-42E5-92CE-F781932B3AB7}"/>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0" name="Freeform: Shape 9">
                <a:extLst>
                  <a:ext uri="{FF2B5EF4-FFF2-40B4-BE49-F238E27FC236}">
                    <a16:creationId xmlns:a16="http://schemas.microsoft.com/office/drawing/2014/main" id="{8A8D546C-6BC4-44FF-90DC-B37FFD868201}"/>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1" name="Freeform: Shape 10">
                <a:extLst>
                  <a:ext uri="{FF2B5EF4-FFF2-40B4-BE49-F238E27FC236}">
                    <a16:creationId xmlns:a16="http://schemas.microsoft.com/office/drawing/2014/main" id="{ACDF02B8-882D-4B01-91DA-0AED68F5582D}"/>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2" name="Freeform: Shape 11">
                <a:extLst>
                  <a:ext uri="{FF2B5EF4-FFF2-40B4-BE49-F238E27FC236}">
                    <a16:creationId xmlns:a16="http://schemas.microsoft.com/office/drawing/2014/main" id="{299A63F9-E5DA-4241-80F8-69D1D525D2B9}"/>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6" name="Freeform: Shape 5">
              <a:extLst>
                <a:ext uri="{FF2B5EF4-FFF2-40B4-BE49-F238E27FC236}">
                  <a16:creationId xmlns:a16="http://schemas.microsoft.com/office/drawing/2014/main" id="{1F698FA2-7A46-4353-8CA2-B78AC1292E0F}"/>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7" name="Freeform: Shape 6">
              <a:extLst>
                <a:ext uri="{FF2B5EF4-FFF2-40B4-BE49-F238E27FC236}">
                  <a16:creationId xmlns:a16="http://schemas.microsoft.com/office/drawing/2014/main" id="{420AA928-E121-41D8-AF4D-23EC269140E7}"/>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298115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7665951-8E92-7849-BC16-15EDD884AB1F}"/>
              </a:ext>
            </a:extLst>
          </p:cNvPr>
          <p:cNvSpPr>
            <a:spLocks noGrp="1"/>
          </p:cNvSpPr>
          <p:nvPr>
            <p:ph type="title"/>
          </p:nvPr>
        </p:nvSpPr>
        <p:spPr>
          <a:xfrm>
            <a:off x="508417" y="-63207"/>
            <a:ext cx="10515600" cy="1325563"/>
          </a:xfrm>
        </p:spPr>
        <p:txBody>
          <a:bodyPr>
            <a:normAutofit/>
          </a:bodyPr>
          <a:lstStyle/>
          <a:p>
            <a:r>
              <a:rPr lang="en-US" sz="2800" b="1" dirty="0">
                <a:latin typeface="Trebuchet MS" panose="020B0703020202090204" pitchFamily="34" charset="0"/>
              </a:rPr>
              <a:t>The blind men and the elephant</a:t>
            </a:r>
          </a:p>
        </p:txBody>
      </p:sp>
      <p:pic>
        <p:nvPicPr>
          <p:cNvPr id="8" name="Picture 7">
            <a:extLst>
              <a:ext uri="{FF2B5EF4-FFF2-40B4-BE49-F238E27FC236}">
                <a16:creationId xmlns:a16="http://schemas.microsoft.com/office/drawing/2014/main" id="{0A3E4C76-0977-E045-828B-AD2490D79E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5753" y="991989"/>
            <a:ext cx="8292679" cy="5026978"/>
          </a:xfrm>
          <a:prstGeom prst="rect">
            <a:avLst/>
          </a:prstGeom>
        </p:spPr>
      </p:pic>
      <p:grpSp>
        <p:nvGrpSpPr>
          <p:cNvPr id="4" name="Group 3">
            <a:extLst>
              <a:ext uri="{FF2B5EF4-FFF2-40B4-BE49-F238E27FC236}">
                <a16:creationId xmlns:a16="http://schemas.microsoft.com/office/drawing/2014/main" id="{EDEAE1EB-45EB-425A-820E-7970EB446B22}"/>
              </a:ext>
            </a:extLst>
          </p:cNvPr>
          <p:cNvGrpSpPr/>
          <p:nvPr/>
        </p:nvGrpSpPr>
        <p:grpSpPr>
          <a:xfrm>
            <a:off x="0" y="6370444"/>
            <a:ext cx="12192001" cy="487556"/>
            <a:chOff x="0" y="6370444"/>
            <a:chExt cx="12192001" cy="487556"/>
          </a:xfrm>
        </p:grpSpPr>
        <p:grpSp>
          <p:nvGrpSpPr>
            <p:cNvPr id="5" name="Group 4">
              <a:extLst>
                <a:ext uri="{FF2B5EF4-FFF2-40B4-BE49-F238E27FC236}">
                  <a16:creationId xmlns:a16="http://schemas.microsoft.com/office/drawing/2014/main" id="{25781699-EAB3-4B23-922D-575DBF64441C}"/>
                </a:ext>
              </a:extLst>
            </p:cNvPr>
            <p:cNvGrpSpPr/>
            <p:nvPr/>
          </p:nvGrpSpPr>
          <p:grpSpPr>
            <a:xfrm>
              <a:off x="0" y="6370444"/>
              <a:ext cx="10771503" cy="487555"/>
              <a:chOff x="0" y="6401767"/>
              <a:chExt cx="11976100" cy="460204"/>
            </a:xfrm>
            <a:solidFill>
              <a:srgbClr val="B3C0E2"/>
            </a:solidFill>
          </p:grpSpPr>
          <p:sp>
            <p:nvSpPr>
              <p:cNvPr id="10" name="Rectangle 9">
                <a:extLst>
                  <a:ext uri="{FF2B5EF4-FFF2-40B4-BE49-F238E27FC236}">
                    <a16:creationId xmlns:a16="http://schemas.microsoft.com/office/drawing/2014/main" id="{405F37F1-F598-4110-B43B-F5750FCD6FAD}"/>
                  </a:ext>
                </a:extLst>
              </p:cNvPr>
              <p:cNvSpPr/>
              <p:nvPr/>
            </p:nvSpPr>
            <p:spPr>
              <a:xfrm>
                <a:off x="0" y="6401767"/>
                <a:ext cx="11976100" cy="460204"/>
              </a:xfrm>
              <a:prstGeom prst="rect">
                <a:avLst/>
              </a:prstGeom>
              <a:grpFill/>
            </p:spPr>
          </p:sp>
          <p:sp>
            <p:nvSpPr>
              <p:cNvPr id="11" name="Freeform: Shape 10">
                <a:extLst>
                  <a:ext uri="{FF2B5EF4-FFF2-40B4-BE49-F238E27FC236}">
                    <a16:creationId xmlns:a16="http://schemas.microsoft.com/office/drawing/2014/main" id="{A844C0C8-93D9-40C5-BF24-97014E3A7B12}"/>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2" name="Freeform: Shape 11">
                <a:extLst>
                  <a:ext uri="{FF2B5EF4-FFF2-40B4-BE49-F238E27FC236}">
                    <a16:creationId xmlns:a16="http://schemas.microsoft.com/office/drawing/2014/main" id="{AE2C9CFE-469F-4B3B-89C3-0EFE6C89BFBE}"/>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3" name="Freeform: Shape 12">
                <a:extLst>
                  <a:ext uri="{FF2B5EF4-FFF2-40B4-BE49-F238E27FC236}">
                    <a16:creationId xmlns:a16="http://schemas.microsoft.com/office/drawing/2014/main" id="{B1075BB7-1567-41EC-90AE-8944662A7DA2}"/>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4" name="Freeform: Shape 13">
                <a:extLst>
                  <a:ext uri="{FF2B5EF4-FFF2-40B4-BE49-F238E27FC236}">
                    <a16:creationId xmlns:a16="http://schemas.microsoft.com/office/drawing/2014/main" id="{FDCED10B-43A8-4D8E-A6AA-B437178A1092}"/>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6" name="Freeform: Shape 5">
              <a:extLst>
                <a:ext uri="{FF2B5EF4-FFF2-40B4-BE49-F238E27FC236}">
                  <a16:creationId xmlns:a16="http://schemas.microsoft.com/office/drawing/2014/main" id="{90B644F1-2D40-4ACC-B352-52B0658E1F60}"/>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7" name="Freeform: Shape 6">
              <a:extLst>
                <a:ext uri="{FF2B5EF4-FFF2-40B4-BE49-F238E27FC236}">
                  <a16:creationId xmlns:a16="http://schemas.microsoft.com/office/drawing/2014/main" id="{447D1EBA-0739-403C-9443-FA08C151E68C}"/>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34414066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7FB43-DFBD-BE4A-B277-65A9E8E286A5}"/>
              </a:ext>
            </a:extLst>
          </p:cNvPr>
          <p:cNvSpPr>
            <a:spLocks noGrp="1"/>
          </p:cNvSpPr>
          <p:nvPr>
            <p:ph type="title"/>
          </p:nvPr>
        </p:nvSpPr>
        <p:spPr>
          <a:xfrm>
            <a:off x="605123" y="0"/>
            <a:ext cx="10515600" cy="1325563"/>
          </a:xfrm>
        </p:spPr>
        <p:txBody>
          <a:bodyPr>
            <a:normAutofit/>
          </a:bodyPr>
          <a:lstStyle/>
          <a:p>
            <a:r>
              <a:rPr lang="en-US" sz="2800" b="1">
                <a:latin typeface="Trebuchet MS" panose="020B0703020202090204" pitchFamily="34" charset="0"/>
              </a:rPr>
              <a:t>HHFA in Country X: selected findings</a:t>
            </a:r>
            <a:endParaRPr lang="en-US" sz="2800" b="1" dirty="0">
              <a:latin typeface="Trebuchet MS" panose="020B0703020202090204" pitchFamily="34" charset="0"/>
            </a:endParaRPr>
          </a:p>
        </p:txBody>
      </p:sp>
      <p:sp>
        <p:nvSpPr>
          <p:cNvPr id="3" name="Content Placeholder 2">
            <a:extLst>
              <a:ext uri="{FF2B5EF4-FFF2-40B4-BE49-F238E27FC236}">
                <a16:creationId xmlns:a16="http://schemas.microsoft.com/office/drawing/2014/main" id="{1F551925-545F-F34C-BA45-E8B70C949FA8}"/>
              </a:ext>
            </a:extLst>
          </p:cNvPr>
          <p:cNvSpPr>
            <a:spLocks noGrp="1"/>
          </p:cNvSpPr>
          <p:nvPr>
            <p:ph idx="1"/>
          </p:nvPr>
        </p:nvSpPr>
        <p:spPr>
          <a:xfrm>
            <a:off x="605123" y="1620191"/>
            <a:ext cx="11392985" cy="5045529"/>
          </a:xfrm>
        </p:spPr>
        <p:txBody>
          <a:bodyPr>
            <a:noAutofit/>
          </a:bodyPr>
          <a:lstStyle/>
          <a:p>
            <a:pPr marL="0" indent="0">
              <a:lnSpc>
                <a:spcPct val="100000"/>
              </a:lnSpc>
              <a:spcBef>
                <a:spcPts val="0"/>
              </a:spcBef>
              <a:buNone/>
            </a:pPr>
            <a:endParaRPr lang="en-US" sz="1400" b="1" dirty="0"/>
          </a:p>
          <a:p>
            <a:pPr marL="0" lvl="1" indent="0">
              <a:lnSpc>
                <a:spcPct val="100000"/>
              </a:lnSpc>
              <a:spcBef>
                <a:spcPts val="600"/>
              </a:spcBef>
              <a:spcAft>
                <a:spcPts val="1200"/>
              </a:spcAft>
              <a:buNone/>
            </a:pPr>
            <a:r>
              <a:rPr lang="en-US" b="1" dirty="0"/>
              <a:t>% facilities offering</a:t>
            </a:r>
            <a:r>
              <a:rPr lang="en-US" dirty="0"/>
              <a:t>: </a:t>
            </a:r>
            <a:r>
              <a:rPr lang="en-US" sz="1800" dirty="0"/>
              <a:t>	</a:t>
            </a:r>
            <a:r>
              <a:rPr lang="en-US" b="1" dirty="0"/>
              <a:t>Family planning </a:t>
            </a:r>
            <a:r>
              <a:rPr lang="en-US" dirty="0"/>
              <a:t>services       				84%                                          </a:t>
            </a:r>
          </a:p>
          <a:p>
            <a:pPr marL="0" lvl="1" indent="0">
              <a:lnSpc>
                <a:spcPct val="100000"/>
              </a:lnSpc>
              <a:spcBef>
                <a:spcPts val="600"/>
              </a:spcBef>
              <a:spcAft>
                <a:spcPts val="1200"/>
              </a:spcAft>
              <a:buNone/>
            </a:pPr>
            <a:r>
              <a:rPr lang="en-US" dirty="0"/>
              <a:t>			</a:t>
            </a:r>
            <a:r>
              <a:rPr lang="en-US" b="1" dirty="0"/>
              <a:t>Antenatal care </a:t>
            </a:r>
            <a:r>
              <a:rPr lang="en-US" dirty="0"/>
              <a:t>services				96%</a:t>
            </a:r>
          </a:p>
          <a:p>
            <a:pPr marL="0" lvl="1" indent="0">
              <a:lnSpc>
                <a:spcPct val="100000"/>
              </a:lnSpc>
              <a:spcBef>
                <a:spcPts val="600"/>
              </a:spcBef>
              <a:spcAft>
                <a:spcPts val="1200"/>
              </a:spcAft>
              <a:buNone/>
            </a:pPr>
            <a:r>
              <a:rPr lang="en-US" dirty="0"/>
              <a:t>			A</a:t>
            </a:r>
            <a:r>
              <a:rPr lang="en-US" altLang="en-US" sz="2000" dirty="0">
                <a:latin typeface="Trebuchet MS" panose="020B0703020202090204" pitchFamily="34" charset="0"/>
              </a:rPr>
              <a:t>ny </a:t>
            </a:r>
            <a:r>
              <a:rPr lang="en-US" altLang="en-US" sz="2000" b="1" dirty="0">
                <a:latin typeface="Trebuchet MS" panose="020B0703020202090204" pitchFamily="34" charset="0"/>
              </a:rPr>
              <a:t>malaria</a:t>
            </a:r>
            <a:r>
              <a:rPr lang="en-US" altLang="en-US" sz="2000" dirty="0">
                <a:latin typeface="Trebuchet MS" panose="020B0703020202090204" pitchFamily="34" charset="0"/>
              </a:rPr>
              <a:t> services		</a:t>
            </a:r>
            <a:r>
              <a:rPr lang="en-US" altLang="en-US" sz="2000" dirty="0"/>
              <a:t>			95%</a:t>
            </a:r>
          </a:p>
          <a:p>
            <a:pPr marL="0" lvl="1" indent="0">
              <a:lnSpc>
                <a:spcPct val="100000"/>
              </a:lnSpc>
              <a:spcBef>
                <a:spcPts val="600"/>
              </a:spcBef>
              <a:spcAft>
                <a:spcPts val="1200"/>
              </a:spcAft>
              <a:buNone/>
            </a:pPr>
            <a:r>
              <a:rPr lang="en-US" dirty="0"/>
              <a:t>			</a:t>
            </a:r>
            <a:r>
              <a:rPr lang="en-US" b="1" dirty="0"/>
              <a:t>HIV testing and counselling </a:t>
            </a:r>
            <a:r>
              <a:rPr lang="en-US" dirty="0"/>
              <a:t>services			93%</a:t>
            </a:r>
          </a:p>
          <a:p>
            <a:pPr marL="0" lvl="1" indent="0">
              <a:lnSpc>
                <a:spcPct val="100000"/>
              </a:lnSpc>
              <a:spcBef>
                <a:spcPts val="600"/>
              </a:spcBef>
              <a:spcAft>
                <a:spcPts val="1200"/>
              </a:spcAft>
              <a:buNone/>
            </a:pPr>
            <a:r>
              <a:rPr lang="en-US" dirty="0"/>
              <a:t>			Diagnosis and treatment of </a:t>
            </a:r>
            <a:r>
              <a:rPr lang="en-US" b="1" dirty="0">
                <a:solidFill>
                  <a:srgbClr val="C00000"/>
                </a:solidFill>
              </a:rPr>
              <a:t>hypertension</a:t>
            </a:r>
            <a:r>
              <a:rPr lang="en-US" b="1" dirty="0"/>
              <a:t>		46%</a:t>
            </a:r>
          </a:p>
          <a:p>
            <a:pPr marL="0" lvl="1" indent="0">
              <a:lnSpc>
                <a:spcPct val="100000"/>
              </a:lnSpc>
              <a:spcBef>
                <a:spcPts val="0"/>
              </a:spcBef>
              <a:spcAft>
                <a:spcPts val="600"/>
              </a:spcAft>
              <a:buNone/>
            </a:pPr>
            <a:endParaRPr lang="en-US" b="1" dirty="0"/>
          </a:p>
          <a:p>
            <a:pPr marL="0" indent="0">
              <a:lnSpc>
                <a:spcPct val="100000"/>
              </a:lnSpc>
              <a:spcBef>
                <a:spcPts val="600"/>
              </a:spcBef>
              <a:spcAft>
                <a:spcPts val="1200"/>
              </a:spcAft>
              <a:buNone/>
            </a:pPr>
            <a:r>
              <a:rPr lang="en-US" sz="2000" b="1" dirty="0">
                <a:solidFill>
                  <a:srgbClr val="4472C4"/>
                </a:solidFill>
              </a:rPr>
              <a:t>    </a:t>
            </a:r>
            <a:r>
              <a:rPr lang="en-GB" sz="2400" b="1" dirty="0">
                <a:solidFill>
                  <a:srgbClr val="4472C4"/>
                </a:solidFill>
              </a:rPr>
              <a:t>Context:  </a:t>
            </a:r>
            <a:r>
              <a:rPr lang="en-GB" sz="2400" dirty="0">
                <a:solidFill>
                  <a:srgbClr val="4472C4"/>
                </a:solidFill>
              </a:rPr>
              <a:t> </a:t>
            </a:r>
            <a:r>
              <a:rPr lang="en-GB" sz="2400" dirty="0">
                <a:solidFill>
                  <a:schemeClr val="tx1"/>
                </a:solidFill>
              </a:rPr>
              <a:t>Prevalence of raised blood pressure in adults age 18-69:	</a:t>
            </a:r>
            <a:r>
              <a:rPr lang="en-GB" sz="2400" b="1" dirty="0">
                <a:solidFill>
                  <a:srgbClr val="C00000"/>
                </a:solidFill>
              </a:rPr>
              <a:t>32%</a:t>
            </a:r>
          </a:p>
          <a:p>
            <a:pPr lvl="1">
              <a:lnSpc>
                <a:spcPct val="100000"/>
              </a:lnSpc>
              <a:spcBef>
                <a:spcPts val="600"/>
              </a:spcBef>
              <a:spcAft>
                <a:spcPts val="1200"/>
              </a:spcAft>
            </a:pPr>
            <a:endParaRPr lang="en-GB" dirty="0"/>
          </a:p>
          <a:p>
            <a:pPr lvl="2">
              <a:buFont typeface="System Font Regular"/>
              <a:buChar char="-"/>
            </a:pPr>
            <a:endParaRPr lang="en-GB" dirty="0"/>
          </a:p>
          <a:p>
            <a:pPr lvl="2">
              <a:buFont typeface="System Font Regular"/>
              <a:buChar char="-"/>
            </a:pPr>
            <a:endParaRPr lang="en-GB" sz="2200" dirty="0"/>
          </a:p>
          <a:p>
            <a:endParaRPr lang="en-US" dirty="0"/>
          </a:p>
        </p:txBody>
      </p:sp>
      <p:sp>
        <p:nvSpPr>
          <p:cNvPr id="4" name="Rectangle 1">
            <a:extLst>
              <a:ext uri="{FF2B5EF4-FFF2-40B4-BE49-F238E27FC236}">
                <a16:creationId xmlns:a16="http://schemas.microsoft.com/office/drawing/2014/main" id="{937415B8-40F2-4BF6-85CE-D5887F296045}"/>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Oval 9">
            <a:extLst>
              <a:ext uri="{FF2B5EF4-FFF2-40B4-BE49-F238E27FC236}">
                <a16:creationId xmlns:a16="http://schemas.microsoft.com/office/drawing/2014/main" id="{AAE8C0A9-2DE4-47AD-8572-924ED2DFD331}"/>
              </a:ext>
            </a:extLst>
          </p:cNvPr>
          <p:cNvSpPr/>
          <p:nvPr/>
        </p:nvSpPr>
        <p:spPr>
          <a:xfrm>
            <a:off x="9748895" y="4153767"/>
            <a:ext cx="725997" cy="692078"/>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74156DA-1152-42B7-A78F-A1113DFA18FE}"/>
              </a:ext>
            </a:extLst>
          </p:cNvPr>
          <p:cNvSpPr/>
          <p:nvPr/>
        </p:nvSpPr>
        <p:spPr>
          <a:xfrm>
            <a:off x="608515" y="1191986"/>
            <a:ext cx="4290056" cy="723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nSpc>
                <a:spcPct val="100000"/>
              </a:lnSpc>
              <a:spcBef>
                <a:spcPts val="600"/>
              </a:spcBef>
              <a:spcAft>
                <a:spcPts val="1200"/>
              </a:spcAft>
              <a:buNone/>
            </a:pPr>
            <a:r>
              <a:rPr lang="en-US" sz="2800" b="1">
                <a:solidFill>
                  <a:srgbClr val="0070C0"/>
                </a:solidFill>
              </a:rPr>
              <a:t>Service availability:</a:t>
            </a:r>
            <a:endParaRPr lang="en-US" sz="2800" b="1" dirty="0">
              <a:solidFill>
                <a:srgbClr val="0070C0"/>
              </a:solidFill>
            </a:endParaRPr>
          </a:p>
        </p:txBody>
      </p:sp>
      <p:grpSp>
        <p:nvGrpSpPr>
          <p:cNvPr id="7" name="Group 6">
            <a:extLst>
              <a:ext uri="{FF2B5EF4-FFF2-40B4-BE49-F238E27FC236}">
                <a16:creationId xmlns:a16="http://schemas.microsoft.com/office/drawing/2014/main" id="{3EA7C006-5DDA-43BD-A034-73043DDAF88D}"/>
              </a:ext>
            </a:extLst>
          </p:cNvPr>
          <p:cNvGrpSpPr/>
          <p:nvPr/>
        </p:nvGrpSpPr>
        <p:grpSpPr>
          <a:xfrm>
            <a:off x="0" y="6370444"/>
            <a:ext cx="12192001" cy="487556"/>
            <a:chOff x="0" y="6370444"/>
            <a:chExt cx="12192001" cy="487556"/>
          </a:xfrm>
        </p:grpSpPr>
        <p:grpSp>
          <p:nvGrpSpPr>
            <p:cNvPr id="8" name="Group 7">
              <a:extLst>
                <a:ext uri="{FF2B5EF4-FFF2-40B4-BE49-F238E27FC236}">
                  <a16:creationId xmlns:a16="http://schemas.microsoft.com/office/drawing/2014/main" id="{4FEC2C20-501A-416B-9BDE-FC11ECD97E57}"/>
                </a:ext>
              </a:extLst>
            </p:cNvPr>
            <p:cNvGrpSpPr/>
            <p:nvPr/>
          </p:nvGrpSpPr>
          <p:grpSpPr>
            <a:xfrm>
              <a:off x="0" y="6370444"/>
              <a:ext cx="10771503" cy="487555"/>
              <a:chOff x="0" y="6401767"/>
              <a:chExt cx="11976100" cy="460204"/>
            </a:xfrm>
            <a:solidFill>
              <a:srgbClr val="B3C0E2"/>
            </a:solidFill>
          </p:grpSpPr>
          <p:sp>
            <p:nvSpPr>
              <p:cNvPr id="12" name="Rectangle 11">
                <a:extLst>
                  <a:ext uri="{FF2B5EF4-FFF2-40B4-BE49-F238E27FC236}">
                    <a16:creationId xmlns:a16="http://schemas.microsoft.com/office/drawing/2014/main" id="{18E5D72B-1DBE-479D-879E-98C274DFA8D1}"/>
                  </a:ext>
                </a:extLst>
              </p:cNvPr>
              <p:cNvSpPr/>
              <p:nvPr/>
            </p:nvSpPr>
            <p:spPr>
              <a:xfrm>
                <a:off x="0" y="6401767"/>
                <a:ext cx="11976100" cy="460204"/>
              </a:xfrm>
              <a:prstGeom prst="rect">
                <a:avLst/>
              </a:prstGeom>
              <a:grpFill/>
            </p:spPr>
          </p:sp>
          <p:sp>
            <p:nvSpPr>
              <p:cNvPr id="13" name="Freeform: Shape 12">
                <a:extLst>
                  <a:ext uri="{FF2B5EF4-FFF2-40B4-BE49-F238E27FC236}">
                    <a16:creationId xmlns:a16="http://schemas.microsoft.com/office/drawing/2014/main" id="{AB3CD618-9E0B-4BD6-84D6-9BAB16D6A318}"/>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4" name="Freeform: Shape 13">
                <a:extLst>
                  <a:ext uri="{FF2B5EF4-FFF2-40B4-BE49-F238E27FC236}">
                    <a16:creationId xmlns:a16="http://schemas.microsoft.com/office/drawing/2014/main" id="{463D3FAE-97AE-44CF-A856-AF4B18A98F76}"/>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5" name="Freeform: Shape 14">
                <a:extLst>
                  <a:ext uri="{FF2B5EF4-FFF2-40B4-BE49-F238E27FC236}">
                    <a16:creationId xmlns:a16="http://schemas.microsoft.com/office/drawing/2014/main" id="{F98267D9-629F-441E-A525-67AF73616A1B}"/>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6" name="Freeform: Shape 15">
                <a:extLst>
                  <a:ext uri="{FF2B5EF4-FFF2-40B4-BE49-F238E27FC236}">
                    <a16:creationId xmlns:a16="http://schemas.microsoft.com/office/drawing/2014/main" id="{01E33DD3-9178-454E-B4A5-D36BA15D1FDC}"/>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9" name="Freeform: Shape 8">
              <a:extLst>
                <a:ext uri="{FF2B5EF4-FFF2-40B4-BE49-F238E27FC236}">
                  <a16:creationId xmlns:a16="http://schemas.microsoft.com/office/drawing/2014/main" id="{63C5BCED-A0A1-4595-ACC7-5F737B83767B}"/>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1" name="Freeform: Shape 10">
              <a:extLst>
                <a:ext uri="{FF2B5EF4-FFF2-40B4-BE49-F238E27FC236}">
                  <a16:creationId xmlns:a16="http://schemas.microsoft.com/office/drawing/2014/main" id="{59F61C3F-8B1A-4F37-8519-2B7D7C1A4A07}"/>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1292138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animBg="1"/>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7FB43-DFBD-BE4A-B277-65A9E8E286A5}"/>
              </a:ext>
            </a:extLst>
          </p:cNvPr>
          <p:cNvSpPr>
            <a:spLocks noGrp="1"/>
          </p:cNvSpPr>
          <p:nvPr>
            <p:ph type="title"/>
          </p:nvPr>
        </p:nvSpPr>
        <p:spPr>
          <a:xfrm>
            <a:off x="608515" y="823"/>
            <a:ext cx="10515600" cy="1325563"/>
          </a:xfrm>
        </p:spPr>
        <p:txBody>
          <a:bodyPr>
            <a:normAutofit/>
          </a:bodyPr>
          <a:lstStyle/>
          <a:p>
            <a:r>
              <a:rPr lang="en-US" sz="2800" b="1" dirty="0">
                <a:latin typeface="Trebuchet MS" panose="020B0703020202090204" pitchFamily="34" charset="0"/>
              </a:rPr>
              <a:t>HHFA in Country X: selected findings</a:t>
            </a:r>
          </a:p>
        </p:txBody>
      </p:sp>
      <p:sp>
        <p:nvSpPr>
          <p:cNvPr id="3" name="Content Placeholder 2">
            <a:extLst>
              <a:ext uri="{FF2B5EF4-FFF2-40B4-BE49-F238E27FC236}">
                <a16:creationId xmlns:a16="http://schemas.microsoft.com/office/drawing/2014/main" id="{1F551925-545F-F34C-BA45-E8B70C949FA8}"/>
              </a:ext>
            </a:extLst>
          </p:cNvPr>
          <p:cNvSpPr>
            <a:spLocks noGrp="1"/>
          </p:cNvSpPr>
          <p:nvPr>
            <p:ph idx="1"/>
          </p:nvPr>
        </p:nvSpPr>
        <p:spPr>
          <a:xfrm>
            <a:off x="608515" y="1228104"/>
            <a:ext cx="4381500" cy="632543"/>
          </a:xfrm>
        </p:spPr>
        <p:txBody>
          <a:bodyPr>
            <a:noAutofit/>
          </a:bodyPr>
          <a:lstStyle/>
          <a:p>
            <a:pPr marL="0" indent="0">
              <a:lnSpc>
                <a:spcPct val="100000"/>
              </a:lnSpc>
              <a:spcBef>
                <a:spcPts val="600"/>
              </a:spcBef>
              <a:spcAft>
                <a:spcPts val="1200"/>
              </a:spcAft>
              <a:buNone/>
            </a:pPr>
            <a:r>
              <a:rPr lang="en-US" b="1" dirty="0">
                <a:solidFill>
                  <a:srgbClr val="0070C0"/>
                </a:solidFill>
              </a:rPr>
              <a:t>Service readiness:</a:t>
            </a:r>
          </a:p>
          <a:p>
            <a:pPr marL="0" indent="0">
              <a:lnSpc>
                <a:spcPct val="100000"/>
              </a:lnSpc>
              <a:spcBef>
                <a:spcPts val="0"/>
              </a:spcBef>
              <a:buNone/>
            </a:pPr>
            <a:endParaRPr lang="en-US" sz="1400" b="1" dirty="0"/>
          </a:p>
          <a:p>
            <a:pPr marL="0" lvl="1" indent="0">
              <a:lnSpc>
                <a:spcPct val="100000"/>
              </a:lnSpc>
              <a:spcBef>
                <a:spcPts val="0"/>
              </a:spcBef>
              <a:spcAft>
                <a:spcPts val="600"/>
              </a:spcAft>
              <a:buNone/>
            </a:pPr>
            <a:endParaRPr lang="en-US" b="1" dirty="0"/>
          </a:p>
          <a:p>
            <a:pPr marL="0" lvl="1" indent="0">
              <a:lnSpc>
                <a:spcPct val="100000"/>
              </a:lnSpc>
              <a:spcBef>
                <a:spcPts val="0"/>
              </a:spcBef>
              <a:spcAft>
                <a:spcPts val="600"/>
              </a:spcAft>
              <a:buNone/>
            </a:pPr>
            <a:endParaRPr lang="en-US" b="1" dirty="0"/>
          </a:p>
          <a:p>
            <a:pPr marL="0" indent="0">
              <a:lnSpc>
                <a:spcPct val="100000"/>
              </a:lnSpc>
              <a:spcBef>
                <a:spcPts val="600"/>
              </a:spcBef>
              <a:spcAft>
                <a:spcPts val="1200"/>
              </a:spcAft>
              <a:buNone/>
            </a:pPr>
            <a:r>
              <a:rPr lang="en-US" sz="2000" b="1" dirty="0">
                <a:solidFill>
                  <a:srgbClr val="4472C4"/>
                </a:solidFill>
              </a:rPr>
              <a:t>    </a:t>
            </a:r>
            <a:endParaRPr lang="en-GB" dirty="0"/>
          </a:p>
          <a:p>
            <a:pPr lvl="2">
              <a:buFont typeface="System Font Regular"/>
              <a:buChar char="-"/>
            </a:pPr>
            <a:endParaRPr lang="en-GB" sz="2200" dirty="0"/>
          </a:p>
          <a:p>
            <a:endParaRPr lang="en-US" dirty="0"/>
          </a:p>
        </p:txBody>
      </p:sp>
      <p:sp>
        <p:nvSpPr>
          <p:cNvPr id="4" name="Rectangle 1">
            <a:extLst>
              <a:ext uri="{FF2B5EF4-FFF2-40B4-BE49-F238E27FC236}">
                <a16:creationId xmlns:a16="http://schemas.microsoft.com/office/drawing/2014/main" id="{937415B8-40F2-4BF6-85CE-D5887F296045}"/>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Content Placeholder 2">
            <a:extLst>
              <a:ext uri="{FF2B5EF4-FFF2-40B4-BE49-F238E27FC236}">
                <a16:creationId xmlns:a16="http://schemas.microsoft.com/office/drawing/2014/main" id="{1906BEBB-CCD8-4994-8158-690B67277F2D}"/>
              </a:ext>
            </a:extLst>
          </p:cNvPr>
          <p:cNvSpPr txBox="1">
            <a:spLocks/>
          </p:cNvSpPr>
          <p:nvPr/>
        </p:nvSpPr>
        <p:spPr>
          <a:xfrm>
            <a:off x="475625" y="1823233"/>
            <a:ext cx="10781380" cy="46453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spcAft>
                <a:spcPts val="1200"/>
              </a:spcAft>
              <a:buFont typeface="Arial" panose="020B0604020202020204" pitchFamily="34" charset="0"/>
              <a:buNone/>
            </a:pPr>
            <a:r>
              <a:rPr lang="en-US" b="1">
                <a:solidFill>
                  <a:srgbClr val="0070C0"/>
                </a:solidFill>
              </a:rPr>
              <a:t> </a:t>
            </a:r>
            <a:r>
              <a:rPr lang="en-US" sz="2000" b="1" u="sng">
                <a:latin typeface="Trebuchet MS" panose="020B0603020202020204" pitchFamily="34" charset="0"/>
              </a:rPr>
              <a:t>Readiness index of specific services:</a:t>
            </a:r>
          </a:p>
          <a:p>
            <a:pPr marL="0" lvl="1" indent="0">
              <a:lnSpc>
                <a:spcPct val="100000"/>
              </a:lnSpc>
              <a:spcBef>
                <a:spcPts val="600"/>
              </a:spcBef>
              <a:spcAft>
                <a:spcPts val="1200"/>
              </a:spcAft>
              <a:buFont typeface="Arial" panose="020B0604020202020204" pitchFamily="34" charset="0"/>
              <a:buNone/>
            </a:pPr>
            <a:r>
              <a:rPr lang="en-US" sz="2000" b="1">
                <a:latin typeface="Trebuchet MS" panose="020B0603020202020204" pitchFamily="34" charset="0"/>
              </a:rPr>
              <a:t>% </a:t>
            </a:r>
            <a:r>
              <a:rPr lang="en-US" sz="2000" b="1" dirty="0">
                <a:latin typeface="Trebuchet MS" panose="020B0603020202020204" pitchFamily="34" charset="0"/>
              </a:rPr>
              <a:t>facilities with all items: </a:t>
            </a:r>
            <a:r>
              <a:rPr lang="en-US" sz="2000" dirty="0">
                <a:latin typeface="Trebuchet MS" panose="020B0603020202020204" pitchFamily="34" charset="0"/>
              </a:rPr>
              <a:t>	</a:t>
            </a:r>
            <a:r>
              <a:rPr lang="en-US" sz="2000" b="1" dirty="0">
                <a:latin typeface="Trebuchet MS" panose="020B0603020202020204" pitchFamily="34" charset="0"/>
              </a:rPr>
              <a:t>Family planning </a:t>
            </a:r>
            <a:r>
              <a:rPr lang="en-US" sz="2000" dirty="0">
                <a:latin typeface="Trebuchet MS" panose="020B0603020202020204" pitchFamily="34" charset="0"/>
              </a:rPr>
              <a:t>services       				</a:t>
            </a:r>
            <a:r>
              <a:rPr lang="en-US" sz="2000" b="1" dirty="0">
                <a:latin typeface="Trebuchet MS" panose="020B0603020202020204" pitchFamily="34" charset="0"/>
              </a:rPr>
              <a:t>74%                                          </a:t>
            </a:r>
          </a:p>
          <a:p>
            <a:pPr marL="0" lvl="1" indent="0">
              <a:lnSpc>
                <a:spcPct val="100000"/>
              </a:lnSpc>
              <a:spcBef>
                <a:spcPts val="600"/>
              </a:spcBef>
              <a:spcAft>
                <a:spcPts val="1200"/>
              </a:spcAft>
              <a:buFont typeface="Arial" panose="020B0604020202020204" pitchFamily="34" charset="0"/>
              <a:buNone/>
            </a:pPr>
            <a:r>
              <a:rPr lang="en-US" sz="2000" dirty="0">
                <a:latin typeface="Trebuchet MS" panose="020B0603020202020204" pitchFamily="34" charset="0"/>
              </a:rPr>
              <a:t>				</a:t>
            </a:r>
            <a:r>
              <a:rPr lang="en-US" sz="2000" b="1" dirty="0">
                <a:latin typeface="Trebuchet MS" panose="020B0603020202020204" pitchFamily="34" charset="0"/>
              </a:rPr>
              <a:t>Antenatal care </a:t>
            </a:r>
            <a:r>
              <a:rPr lang="en-US" sz="2000" dirty="0">
                <a:latin typeface="Trebuchet MS" panose="020B0603020202020204" pitchFamily="34" charset="0"/>
              </a:rPr>
              <a:t>services					95%</a:t>
            </a:r>
          </a:p>
          <a:p>
            <a:pPr marL="0" lvl="1" indent="0">
              <a:lnSpc>
                <a:spcPct val="100000"/>
              </a:lnSpc>
              <a:spcBef>
                <a:spcPts val="600"/>
              </a:spcBef>
              <a:spcAft>
                <a:spcPts val="1200"/>
              </a:spcAft>
              <a:buFont typeface="Arial" panose="020B0604020202020204" pitchFamily="34" charset="0"/>
              <a:buNone/>
            </a:pPr>
            <a:r>
              <a:rPr lang="en-US" sz="2000" dirty="0">
                <a:latin typeface="Trebuchet MS" panose="020B0603020202020204" pitchFamily="34" charset="0"/>
              </a:rPr>
              <a:t>				</a:t>
            </a:r>
            <a:r>
              <a:rPr lang="en-US" sz="2000" dirty="0">
                <a:solidFill>
                  <a:srgbClr val="C00000"/>
                </a:solidFill>
                <a:latin typeface="Trebuchet MS" panose="020B0603020202020204" pitchFamily="34" charset="0"/>
              </a:rPr>
              <a:t>M</a:t>
            </a:r>
            <a:r>
              <a:rPr lang="en-US" altLang="en-US" sz="2000" b="1" dirty="0">
                <a:solidFill>
                  <a:srgbClr val="C00000"/>
                </a:solidFill>
                <a:latin typeface="Trebuchet MS" panose="020B0603020202020204" pitchFamily="34" charset="0"/>
              </a:rPr>
              <a:t>alaria</a:t>
            </a:r>
            <a:r>
              <a:rPr lang="en-US" altLang="en-US" sz="2000" dirty="0">
                <a:solidFill>
                  <a:srgbClr val="C00000"/>
                </a:solidFill>
                <a:latin typeface="Trebuchet MS" panose="020B0603020202020204" pitchFamily="34" charset="0"/>
              </a:rPr>
              <a:t> services	</a:t>
            </a:r>
            <a:r>
              <a:rPr lang="en-US" altLang="en-US" sz="2000" dirty="0">
                <a:latin typeface="Trebuchet MS" panose="020B0603020202020204" pitchFamily="34" charset="0"/>
              </a:rPr>
              <a:t>					</a:t>
            </a:r>
            <a:r>
              <a:rPr lang="en-US" altLang="en-US" sz="2000" b="1" dirty="0">
                <a:latin typeface="Trebuchet MS" panose="020B0603020202020204" pitchFamily="34" charset="0"/>
              </a:rPr>
              <a:t>56%</a:t>
            </a:r>
          </a:p>
          <a:p>
            <a:pPr marL="0" lvl="1" indent="0">
              <a:lnSpc>
                <a:spcPct val="100000"/>
              </a:lnSpc>
              <a:spcBef>
                <a:spcPts val="600"/>
              </a:spcBef>
              <a:spcAft>
                <a:spcPts val="1200"/>
              </a:spcAft>
              <a:buFont typeface="Arial" panose="020B0604020202020204" pitchFamily="34" charset="0"/>
              <a:buNone/>
            </a:pPr>
            <a:r>
              <a:rPr lang="en-US" sz="2000" dirty="0">
                <a:latin typeface="Trebuchet MS" panose="020B0603020202020204" pitchFamily="34" charset="0"/>
              </a:rPr>
              <a:t>				</a:t>
            </a:r>
            <a:r>
              <a:rPr lang="en-US" sz="2000" b="1" dirty="0">
                <a:latin typeface="Trebuchet MS" panose="020B0603020202020204" pitchFamily="34" charset="0"/>
              </a:rPr>
              <a:t>HIV testing and counselling </a:t>
            </a:r>
            <a:r>
              <a:rPr lang="en-US" sz="2000" dirty="0">
                <a:latin typeface="Trebuchet MS" panose="020B0603020202020204" pitchFamily="34" charset="0"/>
              </a:rPr>
              <a:t>services			93%</a:t>
            </a:r>
          </a:p>
          <a:p>
            <a:pPr marL="0" lvl="1" indent="0">
              <a:lnSpc>
                <a:spcPct val="100000"/>
              </a:lnSpc>
              <a:spcBef>
                <a:spcPts val="600"/>
              </a:spcBef>
              <a:spcAft>
                <a:spcPts val="1200"/>
              </a:spcAft>
              <a:buFont typeface="Arial" panose="020B0604020202020204" pitchFamily="34" charset="0"/>
              <a:buNone/>
            </a:pPr>
            <a:r>
              <a:rPr lang="en-US" sz="2000" dirty="0">
                <a:latin typeface="Trebuchet MS" panose="020B0603020202020204" pitchFamily="34" charset="0"/>
              </a:rPr>
              <a:t>				Diagnosis and treatment of </a:t>
            </a:r>
            <a:r>
              <a:rPr lang="en-US" sz="2000" b="1" dirty="0">
                <a:latin typeface="Trebuchet MS" panose="020B0603020202020204" pitchFamily="34" charset="0"/>
              </a:rPr>
              <a:t>hypertension </a:t>
            </a:r>
            <a:r>
              <a:rPr lang="en-US" sz="2000" dirty="0">
                <a:latin typeface="Trebuchet MS" panose="020B0603020202020204" pitchFamily="34" charset="0"/>
              </a:rPr>
              <a:t>		87%</a:t>
            </a:r>
          </a:p>
          <a:p>
            <a:pPr marL="0" indent="0">
              <a:buNone/>
            </a:pPr>
            <a:r>
              <a:rPr lang="en-GB" sz="2400" b="1">
                <a:solidFill>
                  <a:srgbClr val="4472C4"/>
                </a:solidFill>
                <a:latin typeface="Trebuchet MS" panose="020B0603020202020204" pitchFamily="34" charset="0"/>
              </a:rPr>
              <a:t>           Context</a:t>
            </a:r>
            <a:r>
              <a:rPr lang="en-GB" sz="2000" b="1">
                <a:solidFill>
                  <a:srgbClr val="4472C4"/>
                </a:solidFill>
                <a:latin typeface="Trebuchet MS" panose="020B0603020202020204" pitchFamily="34" charset="0"/>
              </a:rPr>
              <a:t>:   </a:t>
            </a:r>
            <a:r>
              <a:rPr lang="en-GB" sz="2400">
                <a:solidFill>
                  <a:schemeClr val="tx1"/>
                </a:solidFill>
              </a:rPr>
              <a:t>Malaria </a:t>
            </a:r>
            <a:r>
              <a:rPr lang="en-GB" sz="2400" dirty="0">
                <a:solidFill>
                  <a:schemeClr val="tx1"/>
                </a:solidFill>
              </a:rPr>
              <a:t>is the main cause of death among children &lt; 5</a:t>
            </a:r>
            <a:endParaRPr lang="en-US" sz="2400" dirty="0">
              <a:solidFill>
                <a:srgbClr val="1F2937"/>
              </a:solidFill>
              <a:latin typeface="Trebuchet MS" panose="020B0603020202020204" pitchFamily="34" charset="0"/>
            </a:endParaRPr>
          </a:p>
          <a:p>
            <a:pPr marL="0" indent="0">
              <a:buFont typeface="Arial" panose="020B0604020202020204" pitchFamily="34" charset="0"/>
              <a:buNone/>
            </a:pPr>
            <a:r>
              <a:rPr lang="en-GB" sz="2000" dirty="0"/>
              <a:t>    </a:t>
            </a:r>
            <a:endParaRPr lang="en-GB" sz="2400" dirty="0"/>
          </a:p>
        </p:txBody>
      </p:sp>
      <p:sp>
        <p:nvSpPr>
          <p:cNvPr id="8" name="Oval 7">
            <a:extLst>
              <a:ext uri="{FF2B5EF4-FFF2-40B4-BE49-F238E27FC236}">
                <a16:creationId xmlns:a16="http://schemas.microsoft.com/office/drawing/2014/main" id="{1FF8A376-A1C3-4434-BA09-F3C5FABB820D}"/>
              </a:ext>
            </a:extLst>
          </p:cNvPr>
          <p:cNvSpPr/>
          <p:nvPr/>
        </p:nvSpPr>
        <p:spPr>
          <a:xfrm>
            <a:off x="10510623" y="3429000"/>
            <a:ext cx="729205" cy="648183"/>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277073E4-37DD-4E1C-B609-B6F729DD3367}"/>
              </a:ext>
            </a:extLst>
          </p:cNvPr>
          <p:cNvSpPr/>
          <p:nvPr/>
        </p:nvSpPr>
        <p:spPr>
          <a:xfrm>
            <a:off x="10466844" y="2424570"/>
            <a:ext cx="729205" cy="648183"/>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878911E1-B14C-4A0F-ACAF-F710F89D0F31}"/>
              </a:ext>
            </a:extLst>
          </p:cNvPr>
          <p:cNvGrpSpPr/>
          <p:nvPr/>
        </p:nvGrpSpPr>
        <p:grpSpPr>
          <a:xfrm>
            <a:off x="0" y="6370444"/>
            <a:ext cx="12192001" cy="487556"/>
            <a:chOff x="0" y="6370444"/>
            <a:chExt cx="12192001" cy="487556"/>
          </a:xfrm>
        </p:grpSpPr>
        <p:grpSp>
          <p:nvGrpSpPr>
            <p:cNvPr id="11" name="Group 10">
              <a:extLst>
                <a:ext uri="{FF2B5EF4-FFF2-40B4-BE49-F238E27FC236}">
                  <a16:creationId xmlns:a16="http://schemas.microsoft.com/office/drawing/2014/main" id="{E47B081F-809F-4421-8351-5A0611352478}"/>
                </a:ext>
              </a:extLst>
            </p:cNvPr>
            <p:cNvGrpSpPr/>
            <p:nvPr/>
          </p:nvGrpSpPr>
          <p:grpSpPr>
            <a:xfrm>
              <a:off x="0" y="6370444"/>
              <a:ext cx="10771503" cy="487555"/>
              <a:chOff x="0" y="6401767"/>
              <a:chExt cx="11976100" cy="460204"/>
            </a:xfrm>
            <a:solidFill>
              <a:srgbClr val="B3C0E2"/>
            </a:solidFill>
          </p:grpSpPr>
          <p:sp>
            <p:nvSpPr>
              <p:cNvPr id="14" name="Rectangle 13">
                <a:extLst>
                  <a:ext uri="{FF2B5EF4-FFF2-40B4-BE49-F238E27FC236}">
                    <a16:creationId xmlns:a16="http://schemas.microsoft.com/office/drawing/2014/main" id="{94342A89-83A7-4EDE-926F-DD0541C815CF}"/>
                  </a:ext>
                </a:extLst>
              </p:cNvPr>
              <p:cNvSpPr/>
              <p:nvPr/>
            </p:nvSpPr>
            <p:spPr>
              <a:xfrm>
                <a:off x="0" y="6401767"/>
                <a:ext cx="11976100" cy="460204"/>
              </a:xfrm>
              <a:prstGeom prst="rect">
                <a:avLst/>
              </a:prstGeom>
              <a:grpFill/>
            </p:spPr>
          </p:sp>
          <p:sp>
            <p:nvSpPr>
              <p:cNvPr id="15" name="Freeform: Shape 14">
                <a:extLst>
                  <a:ext uri="{FF2B5EF4-FFF2-40B4-BE49-F238E27FC236}">
                    <a16:creationId xmlns:a16="http://schemas.microsoft.com/office/drawing/2014/main" id="{CBE4FECF-ABF9-4A8D-9A05-93837F473E42}"/>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6" name="Freeform: Shape 15">
                <a:extLst>
                  <a:ext uri="{FF2B5EF4-FFF2-40B4-BE49-F238E27FC236}">
                    <a16:creationId xmlns:a16="http://schemas.microsoft.com/office/drawing/2014/main" id="{2504BDBB-E38A-46AD-AD77-BDB4FE55D1C2}"/>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7" name="Freeform: Shape 16">
                <a:extLst>
                  <a:ext uri="{FF2B5EF4-FFF2-40B4-BE49-F238E27FC236}">
                    <a16:creationId xmlns:a16="http://schemas.microsoft.com/office/drawing/2014/main" id="{F1EAD11B-5457-4A64-8844-A4712515C135}"/>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8" name="Freeform: Shape 17">
                <a:extLst>
                  <a:ext uri="{FF2B5EF4-FFF2-40B4-BE49-F238E27FC236}">
                    <a16:creationId xmlns:a16="http://schemas.microsoft.com/office/drawing/2014/main" id="{4F6FF09C-8686-402D-9681-757C6484EDF3}"/>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12" name="Freeform: Shape 11">
              <a:extLst>
                <a:ext uri="{FF2B5EF4-FFF2-40B4-BE49-F238E27FC236}">
                  <a16:creationId xmlns:a16="http://schemas.microsoft.com/office/drawing/2014/main" id="{558693D2-8D0D-4CB3-9A1F-0DEC5091B467}"/>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3" name="Freeform: Shape 12">
              <a:extLst>
                <a:ext uri="{FF2B5EF4-FFF2-40B4-BE49-F238E27FC236}">
                  <a16:creationId xmlns:a16="http://schemas.microsoft.com/office/drawing/2014/main" id="{A05031DA-0512-4A5B-900E-166BD344E6A0}"/>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3993758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global data archive</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grpSp>
        <p:nvGrpSpPr>
          <p:cNvPr id="7" name="Group 6">
            <a:extLst>
              <a:ext uri="{FF2B5EF4-FFF2-40B4-BE49-F238E27FC236}">
                <a16:creationId xmlns:a16="http://schemas.microsoft.com/office/drawing/2014/main" id="{1831F512-CD3D-4A79-BD6C-6E4369B6AFAF}"/>
              </a:ext>
            </a:extLst>
          </p:cNvPr>
          <p:cNvGrpSpPr/>
          <p:nvPr/>
        </p:nvGrpSpPr>
        <p:grpSpPr>
          <a:xfrm>
            <a:off x="464849" y="1852658"/>
            <a:ext cx="11478732" cy="2405605"/>
            <a:chOff x="540449" y="1502585"/>
            <a:chExt cx="11478732" cy="2405605"/>
          </a:xfrm>
        </p:grpSpPr>
        <p:grpSp>
          <p:nvGrpSpPr>
            <p:cNvPr id="9" name="Group 8">
              <a:extLst>
                <a:ext uri="{FF2B5EF4-FFF2-40B4-BE49-F238E27FC236}">
                  <a16:creationId xmlns:a16="http://schemas.microsoft.com/office/drawing/2014/main" id="{9DF1D091-9FF9-47C0-BAF0-B6BED8617D01}"/>
                </a:ext>
              </a:extLst>
            </p:cNvPr>
            <p:cNvGrpSpPr/>
            <p:nvPr/>
          </p:nvGrpSpPr>
          <p:grpSpPr>
            <a:xfrm>
              <a:off x="540449" y="1519249"/>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Decide 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746147" y="1502585"/>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Collect</a:t>
                </a:r>
                <a:r>
                  <a:rPr lang="en-US" sz="2200" b="1" dirty="0">
                    <a:solidFill>
                      <a:schemeClr val="tx1"/>
                    </a:solidFill>
                  </a:rPr>
                  <a:t> 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490246" y="1519249"/>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59289"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Prepare 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689893" y="1503310"/>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Interpret</a:t>
                </a: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628244" y="1503309"/>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847103" y="1503310"/>
              <a:ext cx="1172078"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847103" y="2772229"/>
              <a:ext cx="1172077"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grpSp>
      <p:sp>
        <p:nvSpPr>
          <p:cNvPr id="38" name="Rectangle 37">
            <a:extLst>
              <a:ext uri="{FF2B5EF4-FFF2-40B4-BE49-F238E27FC236}">
                <a16:creationId xmlns:a16="http://schemas.microsoft.com/office/drawing/2014/main" id="{54C8A580-E8BE-4CF5-857C-1445EB553EEE}"/>
              </a:ext>
            </a:extLst>
          </p:cNvPr>
          <p:cNvSpPr/>
          <p:nvPr/>
        </p:nvSpPr>
        <p:spPr>
          <a:xfrm>
            <a:off x="10623037" y="3005434"/>
            <a:ext cx="1490819" cy="1346526"/>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38293AEE-2B11-41BD-9F6D-6DDE94C5F214}"/>
              </a:ext>
            </a:extLst>
          </p:cNvPr>
          <p:cNvGrpSpPr/>
          <p:nvPr/>
        </p:nvGrpSpPr>
        <p:grpSpPr>
          <a:xfrm>
            <a:off x="0" y="6370444"/>
            <a:ext cx="12192001" cy="487556"/>
            <a:chOff x="0" y="6370444"/>
            <a:chExt cx="12192001" cy="487556"/>
          </a:xfrm>
        </p:grpSpPr>
        <p:grpSp>
          <p:nvGrpSpPr>
            <p:cNvPr id="25" name="Group 24">
              <a:extLst>
                <a:ext uri="{FF2B5EF4-FFF2-40B4-BE49-F238E27FC236}">
                  <a16:creationId xmlns:a16="http://schemas.microsoft.com/office/drawing/2014/main" id="{2BE84B13-B687-4DB8-AEA3-1EEFF42D7411}"/>
                </a:ext>
              </a:extLst>
            </p:cNvPr>
            <p:cNvGrpSpPr/>
            <p:nvPr/>
          </p:nvGrpSpPr>
          <p:grpSpPr>
            <a:xfrm>
              <a:off x="0" y="6370444"/>
              <a:ext cx="10771503" cy="487555"/>
              <a:chOff x="0" y="6401767"/>
              <a:chExt cx="11976100" cy="460204"/>
            </a:xfrm>
            <a:solidFill>
              <a:srgbClr val="B3C0E2"/>
            </a:solidFill>
          </p:grpSpPr>
          <p:sp>
            <p:nvSpPr>
              <p:cNvPr id="34" name="Rectangle 33">
                <a:extLst>
                  <a:ext uri="{FF2B5EF4-FFF2-40B4-BE49-F238E27FC236}">
                    <a16:creationId xmlns:a16="http://schemas.microsoft.com/office/drawing/2014/main" id="{40A39A50-2F22-415E-B3D5-F022D5C6F8B1}"/>
                  </a:ext>
                </a:extLst>
              </p:cNvPr>
              <p:cNvSpPr/>
              <p:nvPr/>
            </p:nvSpPr>
            <p:spPr>
              <a:xfrm>
                <a:off x="0" y="6401767"/>
                <a:ext cx="11976100" cy="460204"/>
              </a:xfrm>
              <a:prstGeom prst="rect">
                <a:avLst/>
              </a:prstGeom>
              <a:grpFill/>
            </p:spPr>
          </p:sp>
          <p:sp>
            <p:nvSpPr>
              <p:cNvPr id="37" name="Freeform: Shape 36">
                <a:extLst>
                  <a:ext uri="{FF2B5EF4-FFF2-40B4-BE49-F238E27FC236}">
                    <a16:creationId xmlns:a16="http://schemas.microsoft.com/office/drawing/2014/main" id="{8EB20F5E-62B9-4EB7-A64E-9C42AC2F659C}"/>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39" name="Freeform: Shape 38">
                <a:extLst>
                  <a:ext uri="{FF2B5EF4-FFF2-40B4-BE49-F238E27FC236}">
                    <a16:creationId xmlns:a16="http://schemas.microsoft.com/office/drawing/2014/main" id="{A3DCF83F-CB59-496B-8124-64EF0747C396}"/>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40" name="Freeform: Shape 39">
                <a:extLst>
                  <a:ext uri="{FF2B5EF4-FFF2-40B4-BE49-F238E27FC236}">
                    <a16:creationId xmlns:a16="http://schemas.microsoft.com/office/drawing/2014/main" id="{422D3190-5E6B-412B-9547-D1F81C6BAFFE}"/>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41" name="Freeform: Shape 40">
                <a:extLst>
                  <a:ext uri="{FF2B5EF4-FFF2-40B4-BE49-F238E27FC236}">
                    <a16:creationId xmlns:a16="http://schemas.microsoft.com/office/drawing/2014/main" id="{AB2748AF-BA00-4147-8542-4083F91C94CC}"/>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26" name="Freeform: Shape 25">
              <a:extLst>
                <a:ext uri="{FF2B5EF4-FFF2-40B4-BE49-F238E27FC236}">
                  <a16:creationId xmlns:a16="http://schemas.microsoft.com/office/drawing/2014/main" id="{2CB05C12-F5FE-4697-A2BB-BE280940DD8C}"/>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33" name="Freeform: Shape 32">
              <a:extLst>
                <a:ext uri="{FF2B5EF4-FFF2-40B4-BE49-F238E27FC236}">
                  <a16:creationId xmlns:a16="http://schemas.microsoft.com/office/drawing/2014/main" id="{142F001B-24E1-4725-AF19-D52936818DAB}"/>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1086513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33A66-971A-DB45-A589-8C0F9D83DA93}"/>
              </a:ext>
            </a:extLst>
          </p:cNvPr>
          <p:cNvSpPr>
            <a:spLocks noGrp="1"/>
          </p:cNvSpPr>
          <p:nvPr>
            <p:ph type="title"/>
          </p:nvPr>
        </p:nvSpPr>
        <p:spPr>
          <a:xfrm>
            <a:off x="434340" y="125095"/>
            <a:ext cx="10816590" cy="1132205"/>
          </a:xfrm>
        </p:spPr>
        <p:txBody>
          <a:bodyPr vert="horz" lIns="91440" tIns="45720" rIns="91440" bIns="45720" rtlCol="0" anchor="ctr">
            <a:normAutofit/>
          </a:bodyPr>
          <a:lstStyle/>
          <a:p>
            <a:r>
              <a:rPr lang="en-US" sz="2800" b="1">
                <a:latin typeface="Trebuchet MS" panose="020B0703020202090204" pitchFamily="34" charset="0"/>
              </a:rPr>
              <a:t>HHFA global data archive </a:t>
            </a:r>
            <a:endParaRPr lang="en-US" sz="2800" b="1" dirty="0">
              <a:latin typeface="Trebuchet MS" panose="020B0703020202090204" pitchFamily="34" charset="0"/>
            </a:endParaRPr>
          </a:p>
        </p:txBody>
      </p:sp>
      <p:sp>
        <p:nvSpPr>
          <p:cNvPr id="3" name="Content Placeholder 2">
            <a:extLst>
              <a:ext uri="{FF2B5EF4-FFF2-40B4-BE49-F238E27FC236}">
                <a16:creationId xmlns:a16="http://schemas.microsoft.com/office/drawing/2014/main" id="{E55C4F0C-0E32-9845-AD76-E0B3DAFFDB1E}"/>
              </a:ext>
            </a:extLst>
          </p:cNvPr>
          <p:cNvSpPr>
            <a:spLocks noGrp="1"/>
          </p:cNvSpPr>
          <p:nvPr>
            <p:ph idx="1"/>
          </p:nvPr>
        </p:nvSpPr>
        <p:spPr>
          <a:xfrm>
            <a:off x="434340" y="1122407"/>
            <a:ext cx="11475720" cy="5269230"/>
          </a:xfrm>
        </p:spPr>
        <p:txBody>
          <a:bodyPr>
            <a:noAutofit/>
          </a:bodyPr>
          <a:lstStyle/>
          <a:p>
            <a:pPr>
              <a:spcBef>
                <a:spcPts val="0"/>
              </a:spcBef>
              <a:spcAft>
                <a:spcPts val="600"/>
              </a:spcAft>
            </a:pPr>
            <a:r>
              <a:rPr lang="en-US" sz="2000">
                <a:latin typeface="Trebuchet MS" panose="020B0603020202020204" pitchFamily="34" charset="0"/>
              </a:rPr>
              <a:t>SARA / HHFA reports &amp; data  are sometime “lost” or forgotten</a:t>
            </a:r>
          </a:p>
          <a:p>
            <a:pPr lvl="1">
              <a:spcBef>
                <a:spcPts val="0"/>
              </a:spcBef>
            </a:pPr>
            <a:r>
              <a:rPr lang="en-US" sz="1800">
                <a:latin typeface="Trebuchet MS" panose="020B0603020202020204" pitchFamily="34" charset="0"/>
              </a:rPr>
              <a:t>Not optimally used by country</a:t>
            </a:r>
          </a:p>
          <a:p>
            <a:pPr lvl="1">
              <a:spcBef>
                <a:spcPts val="0"/>
              </a:spcBef>
            </a:pPr>
            <a:r>
              <a:rPr lang="en-US" sz="1800">
                <a:latin typeface="Trebuchet MS" panose="020B0603020202020204" pitchFamily="34" charset="0"/>
              </a:rPr>
              <a:t>Missed opportunities for getting partner interest / funding</a:t>
            </a:r>
          </a:p>
          <a:p>
            <a:pPr lvl="1"/>
            <a:endParaRPr lang="en-US" sz="2000">
              <a:latin typeface="Trebuchet MS" panose="020B0603020202020204" pitchFamily="34" charset="0"/>
            </a:endParaRPr>
          </a:p>
          <a:p>
            <a:pPr>
              <a:spcBef>
                <a:spcPts val="0"/>
              </a:spcBef>
            </a:pPr>
            <a:r>
              <a:rPr lang="en-US" sz="2400" b="1">
                <a:solidFill>
                  <a:srgbClr val="4472C4"/>
                </a:solidFill>
                <a:latin typeface="Trebuchet MS" panose="020B0603020202020204" pitchFamily="34" charset="0"/>
              </a:rPr>
              <a:t>HHFA global archive</a:t>
            </a:r>
            <a:r>
              <a:rPr lang="en-US" sz="2400">
                <a:latin typeface="Trebuchet MS" panose="020B0603020202020204" pitchFamily="34" charset="0"/>
              </a:rPr>
              <a:t> </a:t>
            </a:r>
            <a:r>
              <a:rPr lang="en-US" sz="2400" b="1">
                <a:latin typeface="Trebuchet MS" panose="020B0603020202020204" pitchFamily="34" charset="0"/>
                <a:sym typeface="Wingdings" panose="05000000000000000000" pitchFamily="2" charset="2"/>
              </a:rPr>
              <a:t> </a:t>
            </a:r>
            <a:r>
              <a:rPr lang="en-US" sz="2400" b="1">
                <a:solidFill>
                  <a:srgbClr val="4472C4"/>
                </a:solidFill>
                <a:latin typeface="Trebuchet MS" panose="020B0603020202020204" pitchFamily="34" charset="0"/>
              </a:rPr>
              <a:t>Secure storage of HHFA reports and data in secure central location</a:t>
            </a:r>
          </a:p>
          <a:p>
            <a:pPr lvl="1">
              <a:spcBef>
                <a:spcPts val="0"/>
              </a:spcBef>
            </a:pPr>
            <a:endParaRPr lang="en-US">
              <a:latin typeface="Trebuchet MS" panose="020B0603020202020204" pitchFamily="34" charset="0"/>
            </a:endParaRPr>
          </a:p>
          <a:p>
            <a:pPr>
              <a:spcBef>
                <a:spcPts val="0"/>
              </a:spcBef>
            </a:pPr>
            <a:r>
              <a:rPr lang="en-US" sz="2000">
                <a:latin typeface="Trebuchet MS" panose="020B0603020202020204" pitchFamily="34" charset="0"/>
              </a:rPr>
              <a:t>Maintained by WHO </a:t>
            </a:r>
          </a:p>
          <a:p>
            <a:pPr>
              <a:spcBef>
                <a:spcPts val="0"/>
              </a:spcBef>
            </a:pPr>
            <a:endParaRPr lang="en-US" sz="2000">
              <a:latin typeface="Trebuchet MS" panose="020B0603020202020204" pitchFamily="34" charset="0"/>
            </a:endParaRPr>
          </a:p>
          <a:p>
            <a:pPr>
              <a:spcBef>
                <a:spcPts val="0"/>
              </a:spcBef>
            </a:pPr>
            <a:r>
              <a:rPr lang="en-US" sz="2000">
                <a:latin typeface="Trebuchet MS" panose="020B0603020202020204" pitchFamily="34" charset="0"/>
              </a:rPr>
              <a:t>Voluntary country participation</a:t>
            </a:r>
          </a:p>
          <a:p>
            <a:pPr>
              <a:spcBef>
                <a:spcPts val="0"/>
              </a:spcBef>
            </a:pPr>
            <a:endParaRPr lang="en-US" sz="2000">
              <a:latin typeface="Trebuchet MS" panose="020B0603020202020204" pitchFamily="34" charset="0"/>
            </a:endParaRPr>
          </a:p>
          <a:p>
            <a:pPr>
              <a:spcBef>
                <a:spcPts val="0"/>
              </a:spcBef>
              <a:spcAft>
                <a:spcPts val="600"/>
              </a:spcAft>
            </a:pPr>
            <a:r>
              <a:rPr lang="en-US" sz="2000" b="1">
                <a:latin typeface="Trebuchet MS" panose="020B0603020202020204" pitchFamily="34" charset="0"/>
              </a:rPr>
              <a:t>Country decides: </a:t>
            </a:r>
          </a:p>
          <a:p>
            <a:pPr lvl="1">
              <a:spcBef>
                <a:spcPts val="0"/>
              </a:spcBef>
            </a:pPr>
            <a:endParaRPr lang="en-US" sz="1200" b="1">
              <a:latin typeface="Trebuchet MS" panose="020B0603020202020204" pitchFamily="34" charset="0"/>
            </a:endParaRPr>
          </a:p>
          <a:p>
            <a:pPr lvl="1">
              <a:spcBef>
                <a:spcPts val="0"/>
              </a:spcBef>
            </a:pPr>
            <a:r>
              <a:rPr lang="en-US" sz="2000" b="1">
                <a:latin typeface="Trebuchet MS" panose="020B0603020202020204" pitchFamily="34" charset="0"/>
              </a:rPr>
              <a:t>Who can access </a:t>
            </a:r>
            <a:r>
              <a:rPr lang="en-US" sz="2000">
                <a:latin typeface="Trebuchet MS" panose="020B0603020202020204" pitchFamily="34" charset="0"/>
              </a:rPr>
              <a:t>the reports &amp; data, e.g.</a:t>
            </a:r>
          </a:p>
          <a:p>
            <a:pPr lvl="2">
              <a:spcBef>
                <a:spcPts val="0"/>
              </a:spcBef>
            </a:pPr>
            <a:r>
              <a:rPr lang="en-US" sz="1800">
                <a:latin typeface="Trebuchet MS" panose="020B0603020202020204" pitchFamily="34" charset="0"/>
              </a:rPr>
              <a:t>Country MOH </a:t>
            </a:r>
          </a:p>
          <a:p>
            <a:pPr lvl="2">
              <a:spcBef>
                <a:spcPts val="0"/>
              </a:spcBef>
            </a:pPr>
            <a:r>
              <a:rPr lang="en-US" sz="1800">
                <a:latin typeface="Trebuchet MS" panose="020B0603020202020204" pitchFamily="34" charset="0"/>
              </a:rPr>
              <a:t>General public</a:t>
            </a:r>
          </a:p>
          <a:p>
            <a:pPr lvl="2">
              <a:spcBef>
                <a:spcPts val="0"/>
              </a:spcBef>
            </a:pPr>
            <a:r>
              <a:rPr lang="en-US" sz="1800">
                <a:latin typeface="Trebuchet MS" panose="020B0603020202020204" pitchFamily="34" charset="0"/>
              </a:rPr>
              <a:t>Partners</a:t>
            </a:r>
          </a:p>
          <a:p>
            <a:pPr lvl="2">
              <a:spcBef>
                <a:spcPts val="0"/>
              </a:spcBef>
            </a:pPr>
            <a:r>
              <a:rPr lang="en-US" sz="1800">
                <a:latin typeface="Trebuchet MS" panose="020B0603020202020204" pitchFamily="34" charset="0"/>
              </a:rPr>
              <a:t>Researchers</a:t>
            </a:r>
          </a:p>
          <a:p>
            <a:pPr lvl="2">
              <a:spcBef>
                <a:spcPts val="0"/>
              </a:spcBef>
            </a:pPr>
            <a:endParaRPr lang="en-US" sz="1600">
              <a:latin typeface="Trebuchet MS" panose="020B0603020202020204" pitchFamily="34" charset="0"/>
            </a:endParaRPr>
          </a:p>
          <a:p>
            <a:pPr marL="457200" lvl="1" indent="0">
              <a:spcBef>
                <a:spcPts val="0"/>
              </a:spcBef>
              <a:buNone/>
            </a:pPr>
            <a:r>
              <a:rPr lang="en-US" sz="2000">
                <a:latin typeface="Trebuchet MS" panose="020B0603020202020204" pitchFamily="34" charset="0"/>
              </a:rPr>
              <a:t> </a:t>
            </a:r>
            <a:endParaRPr lang="en-US" sz="1800" dirty="0">
              <a:latin typeface="Trebuchet MS" panose="020B0603020202020204" pitchFamily="34" charset="0"/>
            </a:endParaRPr>
          </a:p>
        </p:txBody>
      </p:sp>
      <p:sp>
        <p:nvSpPr>
          <p:cNvPr id="13" name="Rectangle 12">
            <a:extLst>
              <a:ext uri="{FF2B5EF4-FFF2-40B4-BE49-F238E27FC236}">
                <a16:creationId xmlns:a16="http://schemas.microsoft.com/office/drawing/2014/main" id="{C800F36C-F2EB-40B6-9B70-678CA7583B25}"/>
              </a:ext>
            </a:extLst>
          </p:cNvPr>
          <p:cNvSpPr/>
          <p:nvPr/>
        </p:nvSpPr>
        <p:spPr>
          <a:xfrm>
            <a:off x="6265716" y="4841195"/>
            <a:ext cx="5799774" cy="16641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1" indent="-342900">
              <a:spcBef>
                <a:spcPts val="0"/>
              </a:spcBef>
              <a:buFont typeface="Arial" panose="020B0604020202020204" pitchFamily="34" charset="0"/>
              <a:buChar char="•"/>
            </a:pPr>
            <a:r>
              <a:rPr lang="en-US" sz="2000" b="1">
                <a:solidFill>
                  <a:schemeClr val="tx1"/>
                </a:solidFill>
                <a:latin typeface="Trebuchet MS" panose="020B0603020202020204" pitchFamily="34" charset="0"/>
              </a:rPr>
              <a:t>How much access </a:t>
            </a:r>
            <a:r>
              <a:rPr lang="en-US" sz="2000">
                <a:solidFill>
                  <a:schemeClr val="tx1"/>
                </a:solidFill>
                <a:latin typeface="Trebuchet MS" panose="020B0603020202020204" pitchFamily="34" charset="0"/>
              </a:rPr>
              <a:t>they will allow, e.g.</a:t>
            </a:r>
          </a:p>
          <a:p>
            <a:pPr marL="1143000" lvl="2" indent="-228600">
              <a:lnSpc>
                <a:spcPct val="90000"/>
              </a:lnSpc>
              <a:buFont typeface="Arial" panose="020B0604020202020204" pitchFamily="34" charset="0"/>
              <a:buChar char="•"/>
            </a:pPr>
            <a:r>
              <a:rPr lang="en-US">
                <a:solidFill>
                  <a:schemeClr val="tx1"/>
                </a:solidFill>
                <a:latin typeface="Trebuchet MS" panose="020B0603020202020204" pitchFamily="34" charset="0"/>
              </a:rPr>
              <a:t>Final HHFA reports only</a:t>
            </a:r>
          </a:p>
          <a:p>
            <a:pPr marL="1143000" lvl="2" indent="-228600">
              <a:lnSpc>
                <a:spcPct val="90000"/>
              </a:lnSpc>
              <a:buFont typeface="Arial" panose="020B0604020202020204" pitchFamily="34" charset="0"/>
              <a:buChar char="•"/>
            </a:pPr>
            <a:r>
              <a:rPr lang="en-US">
                <a:solidFill>
                  <a:schemeClr val="tx1"/>
                </a:solidFill>
                <a:latin typeface="Trebuchet MS" panose="020B0603020202020204" pitchFamily="34" charset="0"/>
              </a:rPr>
              <a:t>Selected indicator data</a:t>
            </a:r>
          </a:p>
          <a:p>
            <a:pPr marL="1143000" lvl="2" indent="-228600">
              <a:lnSpc>
                <a:spcPct val="90000"/>
              </a:lnSpc>
              <a:buFont typeface="Arial" panose="020B0604020202020204" pitchFamily="34" charset="0"/>
              <a:buChar char="•"/>
            </a:pPr>
            <a:r>
              <a:rPr lang="en-US">
                <a:solidFill>
                  <a:schemeClr val="tx1"/>
                </a:solidFill>
                <a:latin typeface="Trebuchet MS" panose="020B0603020202020204" pitchFamily="34" charset="0"/>
              </a:rPr>
              <a:t>All data</a:t>
            </a:r>
          </a:p>
          <a:p>
            <a:endParaRPr lang="en-GB">
              <a:solidFill>
                <a:schemeClr val="tx1"/>
              </a:solidFill>
            </a:endParaRPr>
          </a:p>
        </p:txBody>
      </p:sp>
      <p:grpSp>
        <p:nvGrpSpPr>
          <p:cNvPr id="14" name="Group 13">
            <a:extLst>
              <a:ext uri="{FF2B5EF4-FFF2-40B4-BE49-F238E27FC236}">
                <a16:creationId xmlns:a16="http://schemas.microsoft.com/office/drawing/2014/main" id="{F2231C4B-5648-4EDA-9316-A7962F8B8B19}"/>
              </a:ext>
            </a:extLst>
          </p:cNvPr>
          <p:cNvGrpSpPr/>
          <p:nvPr/>
        </p:nvGrpSpPr>
        <p:grpSpPr>
          <a:xfrm>
            <a:off x="0" y="6370444"/>
            <a:ext cx="12192001" cy="487556"/>
            <a:chOff x="0" y="6370444"/>
            <a:chExt cx="12192001" cy="487556"/>
          </a:xfrm>
        </p:grpSpPr>
        <p:grpSp>
          <p:nvGrpSpPr>
            <p:cNvPr id="15" name="Group 14">
              <a:extLst>
                <a:ext uri="{FF2B5EF4-FFF2-40B4-BE49-F238E27FC236}">
                  <a16:creationId xmlns:a16="http://schemas.microsoft.com/office/drawing/2014/main" id="{0C2F323E-873B-4058-B661-BB07E2DEEDDE}"/>
                </a:ext>
              </a:extLst>
            </p:cNvPr>
            <p:cNvGrpSpPr/>
            <p:nvPr/>
          </p:nvGrpSpPr>
          <p:grpSpPr>
            <a:xfrm>
              <a:off x="0" y="6370444"/>
              <a:ext cx="10771503" cy="487555"/>
              <a:chOff x="0" y="6401767"/>
              <a:chExt cx="11976100" cy="460204"/>
            </a:xfrm>
            <a:solidFill>
              <a:srgbClr val="B3C0E2"/>
            </a:solidFill>
          </p:grpSpPr>
          <p:sp>
            <p:nvSpPr>
              <p:cNvPr id="18" name="Rectangle 17">
                <a:extLst>
                  <a:ext uri="{FF2B5EF4-FFF2-40B4-BE49-F238E27FC236}">
                    <a16:creationId xmlns:a16="http://schemas.microsoft.com/office/drawing/2014/main" id="{75409E7B-E1F1-4B37-9F4B-8A600357B0E8}"/>
                  </a:ext>
                </a:extLst>
              </p:cNvPr>
              <p:cNvSpPr/>
              <p:nvPr/>
            </p:nvSpPr>
            <p:spPr>
              <a:xfrm>
                <a:off x="0" y="6401767"/>
                <a:ext cx="11976100" cy="460204"/>
              </a:xfrm>
              <a:prstGeom prst="rect">
                <a:avLst/>
              </a:prstGeom>
              <a:grpFill/>
            </p:spPr>
          </p:sp>
          <p:sp>
            <p:nvSpPr>
              <p:cNvPr id="19" name="Freeform: Shape 18">
                <a:extLst>
                  <a:ext uri="{FF2B5EF4-FFF2-40B4-BE49-F238E27FC236}">
                    <a16:creationId xmlns:a16="http://schemas.microsoft.com/office/drawing/2014/main" id="{0037D61A-5B8D-41D3-ACE0-4E31710652C4}"/>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20" name="Freeform: Shape 19">
                <a:extLst>
                  <a:ext uri="{FF2B5EF4-FFF2-40B4-BE49-F238E27FC236}">
                    <a16:creationId xmlns:a16="http://schemas.microsoft.com/office/drawing/2014/main" id="{95461986-761C-4B23-A063-23B9986B41D7}"/>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21" name="Freeform: Shape 20">
                <a:extLst>
                  <a:ext uri="{FF2B5EF4-FFF2-40B4-BE49-F238E27FC236}">
                    <a16:creationId xmlns:a16="http://schemas.microsoft.com/office/drawing/2014/main" id="{596274CF-6FD9-4B7A-9436-DCC28E72B062}"/>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22" name="Freeform: Shape 21">
                <a:extLst>
                  <a:ext uri="{FF2B5EF4-FFF2-40B4-BE49-F238E27FC236}">
                    <a16:creationId xmlns:a16="http://schemas.microsoft.com/office/drawing/2014/main" id="{1DB6A2CC-6738-444B-A758-B215E6B5FC96}"/>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16" name="Freeform: Shape 15">
              <a:extLst>
                <a:ext uri="{FF2B5EF4-FFF2-40B4-BE49-F238E27FC236}">
                  <a16:creationId xmlns:a16="http://schemas.microsoft.com/office/drawing/2014/main" id="{BB1AF491-63C1-4AC6-A2EF-946DCF6847C1}"/>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7" name="Freeform: Shape 16">
              <a:extLst>
                <a:ext uri="{FF2B5EF4-FFF2-40B4-BE49-F238E27FC236}">
                  <a16:creationId xmlns:a16="http://schemas.microsoft.com/office/drawing/2014/main" id="{245A5F43-1999-4A30-AFBA-98D6ECBBE097}"/>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165733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04067-8509-4465-85C4-624E8827F342}"/>
              </a:ext>
            </a:extLst>
          </p:cNvPr>
          <p:cNvSpPr>
            <a:spLocks noGrp="1"/>
          </p:cNvSpPr>
          <p:nvPr>
            <p:ph type="title"/>
          </p:nvPr>
        </p:nvSpPr>
        <p:spPr>
          <a:xfrm>
            <a:off x="0" y="2917031"/>
            <a:ext cx="12192000" cy="1325563"/>
          </a:xfrm>
        </p:spPr>
        <p:txBody>
          <a:bodyPr>
            <a:noAutofit/>
          </a:bodyPr>
          <a:lstStyle/>
          <a:p>
            <a:pPr algn="ctr"/>
            <a:r>
              <a:rPr lang="en-US" sz="2800" b="1">
                <a:latin typeface="Trebuchet MS" panose="020B0603020202020204" pitchFamily="34" charset="0"/>
              </a:rPr>
              <a:t>Thank you</a:t>
            </a:r>
            <a:br>
              <a:rPr lang="en-US" sz="2800" b="1">
                <a:latin typeface="Trebuchet MS" panose="020B0603020202020204" pitchFamily="34" charset="0"/>
              </a:rPr>
            </a:br>
            <a:br>
              <a:rPr lang="en-US" sz="2800" b="1">
                <a:latin typeface="Trebuchet MS" panose="020B0603020202020204" pitchFamily="34" charset="0"/>
              </a:rPr>
            </a:br>
            <a:r>
              <a:rPr lang="en-US" sz="2800" b="1">
                <a:latin typeface="Trebuchet MS" panose="020B0603020202020204" pitchFamily="34" charset="0"/>
              </a:rPr>
              <a:t>Merci</a:t>
            </a:r>
            <a:br>
              <a:rPr lang="en-US" sz="2800" b="1">
                <a:latin typeface="Trebuchet MS" panose="020B0603020202020204" pitchFamily="34" charset="0"/>
              </a:rPr>
            </a:br>
            <a:br>
              <a:rPr lang="en-US" sz="2800" b="1">
                <a:latin typeface="Trebuchet MS" panose="020B0603020202020204" pitchFamily="34" charset="0"/>
              </a:rPr>
            </a:br>
            <a:r>
              <a:rPr lang="en-US" sz="2800" b="1">
                <a:latin typeface="Trebuchet MS" panose="020B0603020202020204" pitchFamily="34" charset="0"/>
              </a:rPr>
              <a:t>Murakozi urakozi</a:t>
            </a:r>
            <a:br>
              <a:rPr lang="en-US" sz="2800" b="1">
                <a:latin typeface="Trebuchet MS" panose="020B0603020202020204" pitchFamily="34" charset="0"/>
              </a:rPr>
            </a:br>
            <a:endParaRPr lang="en-GB" sz="2800" b="1">
              <a:latin typeface="Trebuchet MS" panose="020B0603020202020204" pitchFamily="34" charset="0"/>
            </a:endParaRPr>
          </a:p>
        </p:txBody>
      </p:sp>
      <p:pic>
        <p:nvPicPr>
          <p:cNvPr id="3" name="Picture 2">
            <a:extLst>
              <a:ext uri="{FF2B5EF4-FFF2-40B4-BE49-F238E27FC236}">
                <a16:creationId xmlns:a16="http://schemas.microsoft.com/office/drawing/2014/main" id="{9ED74501-532B-4A0F-8C53-9E1DCDBC08D4}"/>
              </a:ext>
            </a:extLst>
          </p:cNvPr>
          <p:cNvPicPr>
            <a:picLocks noChangeAspect="1"/>
          </p:cNvPicPr>
          <p:nvPr/>
        </p:nvPicPr>
        <p:blipFill rotWithShape="1">
          <a:blip r:embed="rId3"/>
          <a:srcRect l="4290" t="2402" r="4671" b="35819"/>
          <a:stretch/>
        </p:blipFill>
        <p:spPr>
          <a:xfrm>
            <a:off x="9593632" y="774332"/>
            <a:ext cx="1839835" cy="1733877"/>
          </a:xfrm>
          <a:prstGeom prst="rect">
            <a:avLst/>
          </a:prstGeom>
        </p:spPr>
      </p:pic>
    </p:spTree>
    <p:extLst>
      <p:ext uri="{BB962C8B-B14F-4D97-AF65-F5344CB8AC3E}">
        <p14:creationId xmlns:p14="http://schemas.microsoft.com/office/powerpoint/2010/main" val="108373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resource package – tools &amp; guidance for every step</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sp>
        <p:nvSpPr>
          <p:cNvPr id="8" name="Rectangle 7">
            <a:extLst>
              <a:ext uri="{FF2B5EF4-FFF2-40B4-BE49-F238E27FC236}">
                <a16:creationId xmlns:a16="http://schemas.microsoft.com/office/drawing/2014/main" id="{81808A29-1539-445C-9C7A-019C98FBC731}"/>
              </a:ext>
            </a:extLst>
          </p:cNvPr>
          <p:cNvSpPr/>
          <p:nvPr/>
        </p:nvSpPr>
        <p:spPr>
          <a:xfrm>
            <a:off x="492001" y="4418413"/>
            <a:ext cx="11481881" cy="531557"/>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Plan &amp; prepare (detailed steps)</a:t>
            </a:r>
            <a:endParaRPr lang="en-GB" sz="2000" b="1" dirty="0">
              <a:solidFill>
                <a:schemeClr val="tx1"/>
              </a:solidFill>
            </a:endParaRPr>
          </a:p>
        </p:txBody>
      </p:sp>
      <p:sp>
        <p:nvSpPr>
          <p:cNvPr id="34" name="Rectangle 33">
            <a:extLst>
              <a:ext uri="{FF2B5EF4-FFF2-40B4-BE49-F238E27FC236}">
                <a16:creationId xmlns:a16="http://schemas.microsoft.com/office/drawing/2014/main" id="{EFB6D64F-B8AE-4D31-B2D8-D6874C4312E3}"/>
              </a:ext>
            </a:extLst>
          </p:cNvPr>
          <p:cNvSpPr/>
          <p:nvPr/>
        </p:nvSpPr>
        <p:spPr>
          <a:xfrm>
            <a:off x="1079212" y="5368029"/>
            <a:ext cx="5016788" cy="110237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00"/>
              </a:spcAft>
            </a:pPr>
            <a:endParaRPr lang="en-US" sz="2000" b="1" dirty="0">
              <a:solidFill>
                <a:schemeClr val="tx1"/>
              </a:solidFill>
            </a:endParaRPr>
          </a:p>
          <a:p>
            <a:pPr marL="342900" indent="-342900">
              <a:spcAft>
                <a:spcPts val="400"/>
              </a:spcAft>
              <a:buFont typeface="Arial" panose="020B0604020202020204" pitchFamily="34" charset="0"/>
              <a:buChar char="•"/>
            </a:pPr>
            <a:r>
              <a:rPr lang="en-US" sz="2000" b="1" dirty="0">
                <a:solidFill>
                  <a:schemeClr val="tx1"/>
                </a:solidFill>
              </a:rPr>
              <a:t>Quick guide</a:t>
            </a:r>
          </a:p>
          <a:p>
            <a:pPr marL="342900" indent="-342900">
              <a:spcAft>
                <a:spcPts val="400"/>
              </a:spcAft>
              <a:buFont typeface="Arial" panose="020B0604020202020204" pitchFamily="34" charset="0"/>
              <a:buChar char="•"/>
            </a:pPr>
            <a:r>
              <a:rPr lang="en-US" sz="2000" b="1">
                <a:solidFill>
                  <a:schemeClr val="tx1"/>
                </a:solidFill>
              </a:rPr>
              <a:t>Implementation manual </a:t>
            </a:r>
            <a:r>
              <a:rPr lang="en-US" sz="2000">
                <a:solidFill>
                  <a:schemeClr val="tx1"/>
                </a:solidFill>
              </a:rPr>
              <a:t>(in process)</a:t>
            </a:r>
            <a:endParaRPr lang="en-US" sz="2000" dirty="0">
              <a:solidFill>
                <a:schemeClr val="tx1"/>
              </a:solidFill>
            </a:endParaRPr>
          </a:p>
          <a:p>
            <a:pPr>
              <a:spcAft>
                <a:spcPts val="200"/>
              </a:spcAft>
            </a:pPr>
            <a:endParaRPr lang="en-US" sz="2000" b="1" dirty="0">
              <a:solidFill>
                <a:schemeClr val="tx1"/>
              </a:solidFill>
            </a:endParaRPr>
          </a:p>
        </p:txBody>
      </p:sp>
      <p:grpSp>
        <p:nvGrpSpPr>
          <p:cNvPr id="9" name="Group 8">
            <a:extLst>
              <a:ext uri="{FF2B5EF4-FFF2-40B4-BE49-F238E27FC236}">
                <a16:creationId xmlns:a16="http://schemas.microsoft.com/office/drawing/2014/main" id="{9DF1D091-9FF9-47C0-BAF0-B6BED8617D01}"/>
              </a:ext>
            </a:extLst>
          </p:cNvPr>
          <p:cNvGrpSpPr/>
          <p:nvPr/>
        </p:nvGrpSpPr>
        <p:grpSpPr>
          <a:xfrm>
            <a:off x="416732" y="1287177"/>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 Decide </a:t>
              </a:r>
              <a:r>
                <a:rPr lang="en-US" sz="2000" b="1" dirty="0">
                  <a:solidFill>
                    <a:schemeClr val="tx1"/>
                  </a:solidFill>
                </a:rPr>
                <a:t>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622429" y="1305239"/>
            <a:ext cx="1615922" cy="2325471"/>
            <a:chOff x="5308128" y="1659069"/>
            <a:chExt cx="1639172" cy="2303815"/>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7937" y="1659069"/>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3. Collect</a:t>
              </a:r>
              <a:r>
                <a:rPr lang="en-US" sz="2200" b="1">
                  <a:solidFill>
                    <a:schemeClr val="tx1"/>
                  </a:solidFill>
                </a:rPr>
                <a:t> </a:t>
              </a:r>
              <a:r>
                <a:rPr lang="en-US" sz="2200" b="1" dirty="0">
                  <a:solidFill>
                    <a:schemeClr val="tx1"/>
                  </a:solidFill>
                </a:rPr>
                <a:t>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366529" y="1287177"/>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80787"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2. Prepare </a:t>
              </a:r>
              <a:r>
                <a:rPr lang="en-US" sz="2000" b="1" dirty="0">
                  <a:solidFill>
                    <a:schemeClr val="tx1"/>
                  </a:solidFill>
                </a:rPr>
                <a:t>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566176" y="1271238"/>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5. Interpret</a:t>
              </a:r>
              <a:endParaRPr lang="en-US" sz="2000" b="1" dirty="0">
                <a:solidFill>
                  <a:schemeClr val="tx1"/>
                </a:solidFill>
              </a:endParaRP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504527" y="1271237"/>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4. 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723386" y="1271238"/>
            <a:ext cx="1250496"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6. 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723386" y="2540157"/>
            <a:ext cx="1250496"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sp>
        <p:nvSpPr>
          <p:cNvPr id="37" name="Rectangle 36">
            <a:extLst>
              <a:ext uri="{FF2B5EF4-FFF2-40B4-BE49-F238E27FC236}">
                <a16:creationId xmlns:a16="http://schemas.microsoft.com/office/drawing/2014/main" id="{C27291FD-38FA-43A2-9F4E-5B2E9CF0B63A}"/>
              </a:ext>
            </a:extLst>
          </p:cNvPr>
          <p:cNvSpPr/>
          <p:nvPr/>
        </p:nvSpPr>
        <p:spPr>
          <a:xfrm>
            <a:off x="6096000" y="5377892"/>
            <a:ext cx="5524212" cy="110237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00"/>
              </a:spcAft>
            </a:pPr>
            <a:endParaRPr lang="en-US" sz="2000" b="1" dirty="0">
              <a:solidFill>
                <a:schemeClr val="tx1"/>
              </a:solidFill>
            </a:endParaRPr>
          </a:p>
          <a:p>
            <a:pPr marL="342900" indent="-342900">
              <a:spcAft>
                <a:spcPts val="400"/>
              </a:spcAft>
              <a:buFont typeface="Arial" panose="020B0604020202020204" pitchFamily="34" charset="0"/>
              <a:buChar char="•"/>
            </a:pPr>
            <a:r>
              <a:rPr lang="en-US" sz="2000" b="1">
                <a:solidFill>
                  <a:schemeClr val="tx1"/>
                </a:solidFill>
              </a:rPr>
              <a:t>Questionnaire adaptation orientation package</a:t>
            </a:r>
          </a:p>
          <a:p>
            <a:pPr marL="342900" indent="-342900">
              <a:spcAft>
                <a:spcPts val="400"/>
              </a:spcAft>
              <a:buFont typeface="Arial" panose="020B0604020202020204" pitchFamily="34" charset="0"/>
              <a:buChar char="•"/>
            </a:pPr>
            <a:r>
              <a:rPr lang="en-US" sz="2000" b="1">
                <a:solidFill>
                  <a:schemeClr val="tx1"/>
                </a:solidFill>
              </a:rPr>
              <a:t>Data collection training package</a:t>
            </a:r>
          </a:p>
          <a:p>
            <a:pPr marL="342900" indent="-342900">
              <a:spcAft>
                <a:spcPts val="400"/>
              </a:spcAft>
              <a:buFont typeface="Arial" panose="020B0604020202020204" pitchFamily="34" charset="0"/>
              <a:buChar char="•"/>
            </a:pPr>
            <a:r>
              <a:rPr lang="en-US" sz="2000" b="1">
                <a:solidFill>
                  <a:schemeClr val="tx1"/>
                </a:solidFill>
              </a:rPr>
              <a:t>Data </a:t>
            </a:r>
            <a:r>
              <a:rPr lang="en-US" sz="2000" b="1" dirty="0">
                <a:solidFill>
                  <a:schemeClr val="tx1"/>
                </a:solidFill>
              </a:rPr>
              <a:t>managers guide &amp; training package</a:t>
            </a:r>
          </a:p>
          <a:p>
            <a:pPr>
              <a:spcAft>
                <a:spcPts val="200"/>
              </a:spcAft>
            </a:pPr>
            <a:endParaRPr lang="en-US" sz="2000" b="1" dirty="0">
              <a:solidFill>
                <a:schemeClr val="tx1"/>
              </a:solidFill>
            </a:endParaRPr>
          </a:p>
        </p:txBody>
      </p:sp>
      <p:sp>
        <p:nvSpPr>
          <p:cNvPr id="50" name="Right Brace 49">
            <a:extLst>
              <a:ext uri="{FF2B5EF4-FFF2-40B4-BE49-F238E27FC236}">
                <a16:creationId xmlns:a16="http://schemas.microsoft.com/office/drawing/2014/main" id="{430727DD-DA58-44A8-8875-0FAA7B7E817B}"/>
              </a:ext>
            </a:extLst>
          </p:cNvPr>
          <p:cNvSpPr/>
          <p:nvPr/>
        </p:nvSpPr>
        <p:spPr>
          <a:xfrm rot="5400000">
            <a:off x="6006954" y="-1665720"/>
            <a:ext cx="451974" cy="11290348"/>
          </a:xfrm>
          <a:prstGeom prst="rightBrace">
            <a:avLst>
              <a:gd name="adj1" fmla="val 75000"/>
              <a:gd name="adj2" fmla="val 50001"/>
            </a:avLst>
          </a:prstGeom>
          <a:ln w="38100">
            <a:solidFill>
              <a:srgbClr val="6188CD">
                <a:alpha val="58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3" name="Rectangle 32">
            <a:extLst>
              <a:ext uri="{FF2B5EF4-FFF2-40B4-BE49-F238E27FC236}">
                <a16:creationId xmlns:a16="http://schemas.microsoft.com/office/drawing/2014/main" id="{8E26F32C-A68A-4A0C-9583-3A1C395777E3}"/>
              </a:ext>
            </a:extLst>
          </p:cNvPr>
          <p:cNvSpPr/>
          <p:nvPr/>
        </p:nvSpPr>
        <p:spPr>
          <a:xfrm>
            <a:off x="313886" y="2408645"/>
            <a:ext cx="11763814" cy="1339243"/>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72989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indicator inventory </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194358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grpSp>
        <p:nvGrpSpPr>
          <p:cNvPr id="7" name="Group 6">
            <a:extLst>
              <a:ext uri="{FF2B5EF4-FFF2-40B4-BE49-F238E27FC236}">
                <a16:creationId xmlns:a16="http://schemas.microsoft.com/office/drawing/2014/main" id="{1831F512-CD3D-4A79-BD6C-6E4369B6AFAF}"/>
              </a:ext>
            </a:extLst>
          </p:cNvPr>
          <p:cNvGrpSpPr/>
          <p:nvPr/>
        </p:nvGrpSpPr>
        <p:grpSpPr>
          <a:xfrm>
            <a:off x="464849" y="1852658"/>
            <a:ext cx="11478732" cy="2405605"/>
            <a:chOff x="540449" y="1502585"/>
            <a:chExt cx="11478732" cy="2405605"/>
          </a:xfrm>
        </p:grpSpPr>
        <p:grpSp>
          <p:nvGrpSpPr>
            <p:cNvPr id="9" name="Group 8">
              <a:extLst>
                <a:ext uri="{FF2B5EF4-FFF2-40B4-BE49-F238E27FC236}">
                  <a16:creationId xmlns:a16="http://schemas.microsoft.com/office/drawing/2014/main" id="{9DF1D091-9FF9-47C0-BAF0-B6BED8617D01}"/>
                </a:ext>
              </a:extLst>
            </p:cNvPr>
            <p:cNvGrpSpPr/>
            <p:nvPr/>
          </p:nvGrpSpPr>
          <p:grpSpPr>
            <a:xfrm>
              <a:off x="540449" y="1519249"/>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Decide 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746147" y="1502585"/>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Collect</a:t>
                </a:r>
                <a:r>
                  <a:rPr lang="en-US" sz="2200" b="1" dirty="0">
                    <a:solidFill>
                      <a:schemeClr val="tx1"/>
                    </a:solidFill>
                  </a:rPr>
                  <a:t> 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490246" y="1519249"/>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59289"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Prepare 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689893" y="1503310"/>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Interpret</a:t>
                </a: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628244" y="1503309"/>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847103" y="1503310"/>
              <a:ext cx="1172078"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847103" y="2772229"/>
              <a:ext cx="1172077"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grpSp>
      <p:sp>
        <p:nvSpPr>
          <p:cNvPr id="38" name="Rectangle 37">
            <a:extLst>
              <a:ext uri="{FF2B5EF4-FFF2-40B4-BE49-F238E27FC236}">
                <a16:creationId xmlns:a16="http://schemas.microsoft.com/office/drawing/2014/main" id="{54C8A580-E8BE-4CF5-857C-1445EB553EEE}"/>
              </a:ext>
            </a:extLst>
          </p:cNvPr>
          <p:cNvSpPr/>
          <p:nvPr/>
        </p:nvSpPr>
        <p:spPr>
          <a:xfrm>
            <a:off x="311404" y="2956107"/>
            <a:ext cx="1806630" cy="1395735"/>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a:extLst>
              <a:ext uri="{FF2B5EF4-FFF2-40B4-BE49-F238E27FC236}">
                <a16:creationId xmlns:a16="http://schemas.microsoft.com/office/drawing/2014/main" id="{B550DBEE-B6D3-4488-B54F-A5182B27FD0F}"/>
              </a:ext>
            </a:extLst>
          </p:cNvPr>
          <p:cNvGrpSpPr/>
          <p:nvPr/>
        </p:nvGrpSpPr>
        <p:grpSpPr>
          <a:xfrm>
            <a:off x="0" y="6370444"/>
            <a:ext cx="12192001" cy="487556"/>
            <a:chOff x="0" y="6370444"/>
            <a:chExt cx="12192001" cy="487556"/>
          </a:xfrm>
        </p:grpSpPr>
        <p:grpSp>
          <p:nvGrpSpPr>
            <p:cNvPr id="33" name="Group 32">
              <a:extLst>
                <a:ext uri="{FF2B5EF4-FFF2-40B4-BE49-F238E27FC236}">
                  <a16:creationId xmlns:a16="http://schemas.microsoft.com/office/drawing/2014/main" id="{2BD55F13-52CA-4531-9531-CD1FB21D1416}"/>
                </a:ext>
              </a:extLst>
            </p:cNvPr>
            <p:cNvGrpSpPr/>
            <p:nvPr/>
          </p:nvGrpSpPr>
          <p:grpSpPr>
            <a:xfrm>
              <a:off x="0" y="6370444"/>
              <a:ext cx="10771503" cy="487555"/>
              <a:chOff x="0" y="6401767"/>
              <a:chExt cx="11976100" cy="460204"/>
            </a:xfrm>
            <a:solidFill>
              <a:srgbClr val="B3C0E2"/>
            </a:solidFill>
          </p:grpSpPr>
          <p:sp>
            <p:nvSpPr>
              <p:cNvPr id="34" name="Rectangle 33">
                <a:extLst>
                  <a:ext uri="{FF2B5EF4-FFF2-40B4-BE49-F238E27FC236}">
                    <a16:creationId xmlns:a16="http://schemas.microsoft.com/office/drawing/2014/main" id="{F437CA5D-270B-4553-B149-E173EB36A740}"/>
                  </a:ext>
                </a:extLst>
              </p:cNvPr>
              <p:cNvSpPr/>
              <p:nvPr/>
            </p:nvSpPr>
            <p:spPr>
              <a:xfrm>
                <a:off x="0" y="6401767"/>
                <a:ext cx="11976100" cy="460204"/>
              </a:xfrm>
              <a:prstGeom prst="rect">
                <a:avLst/>
              </a:prstGeom>
              <a:grpFill/>
            </p:spPr>
          </p:sp>
          <p:sp>
            <p:nvSpPr>
              <p:cNvPr id="37" name="Freeform: Shape 36">
                <a:extLst>
                  <a:ext uri="{FF2B5EF4-FFF2-40B4-BE49-F238E27FC236}">
                    <a16:creationId xmlns:a16="http://schemas.microsoft.com/office/drawing/2014/main" id="{B17C151E-08AA-4122-B8C3-D7593FC7CB15}"/>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42" name="Freeform: Shape 41">
                <a:extLst>
                  <a:ext uri="{FF2B5EF4-FFF2-40B4-BE49-F238E27FC236}">
                    <a16:creationId xmlns:a16="http://schemas.microsoft.com/office/drawing/2014/main" id="{3EB89464-2F9B-4200-BB10-31FDE8FEF093}"/>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43" name="Freeform: Shape 42">
                <a:extLst>
                  <a:ext uri="{FF2B5EF4-FFF2-40B4-BE49-F238E27FC236}">
                    <a16:creationId xmlns:a16="http://schemas.microsoft.com/office/drawing/2014/main" id="{915E0D2A-7EB0-4B63-A7AF-00A5416E3AED}"/>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44" name="Freeform: Shape 43">
                <a:extLst>
                  <a:ext uri="{FF2B5EF4-FFF2-40B4-BE49-F238E27FC236}">
                    <a16:creationId xmlns:a16="http://schemas.microsoft.com/office/drawing/2014/main" id="{9526E74D-094B-4EDF-AF13-ACABC9859190}"/>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47" name="Freeform: Shape 46">
              <a:extLst>
                <a:ext uri="{FF2B5EF4-FFF2-40B4-BE49-F238E27FC236}">
                  <a16:creationId xmlns:a16="http://schemas.microsoft.com/office/drawing/2014/main" id="{A747EBAB-413C-43B3-BBD0-F26FB166A80E}"/>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48" name="Freeform: Shape 47">
              <a:extLst>
                <a:ext uri="{FF2B5EF4-FFF2-40B4-BE49-F238E27FC236}">
                  <a16:creationId xmlns:a16="http://schemas.microsoft.com/office/drawing/2014/main" id="{42D91272-1253-4F12-8687-D73EEDC2E232}"/>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2788542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68C28C4-F254-9844-9E09-D6E5E8AF450F}"/>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a:t>
            </a:r>
            <a:r>
              <a:rPr lang="en-US" dirty="0">
                <a:latin typeface="Trebuchet MS" panose="020B0603020202020204" pitchFamily="34" charset="0"/>
              </a:rPr>
              <a:t>i</a:t>
            </a:r>
            <a:r>
              <a:rPr lang="en-US">
                <a:latin typeface="Trebuchet MS" panose="020B0603020202020204" pitchFamily="34" charset="0"/>
              </a:rPr>
              <a:t>ndicator </a:t>
            </a:r>
            <a:r>
              <a:rPr lang="en-US" dirty="0">
                <a:latin typeface="Trebuchet MS" panose="020B0603020202020204" pitchFamily="34" charset="0"/>
              </a:rPr>
              <a:t>inventory</a:t>
            </a:r>
          </a:p>
        </p:txBody>
      </p:sp>
      <p:sp>
        <p:nvSpPr>
          <p:cNvPr id="3" name="Text Placeholder 2">
            <a:extLst>
              <a:ext uri="{FF2B5EF4-FFF2-40B4-BE49-F238E27FC236}">
                <a16:creationId xmlns:a16="http://schemas.microsoft.com/office/drawing/2014/main" id="{4BD35FD9-2FB8-A247-B3E7-AEC46E2F34DF}"/>
              </a:ext>
            </a:extLst>
          </p:cNvPr>
          <p:cNvSpPr>
            <a:spLocks noGrp="1"/>
          </p:cNvSpPr>
          <p:nvPr>
            <p:ph type="body" sz="quarter" idx="12"/>
          </p:nvPr>
        </p:nvSpPr>
        <p:spPr>
          <a:xfrm>
            <a:off x="502535" y="1469291"/>
            <a:ext cx="11186930" cy="5067299"/>
          </a:xfrm>
        </p:spPr>
        <p:txBody>
          <a:bodyPr>
            <a:noAutofit/>
          </a:bodyPr>
          <a:lstStyle/>
          <a:p>
            <a:pPr marL="285750" indent="-285750">
              <a:lnSpc>
                <a:spcPct val="80000"/>
              </a:lnSpc>
              <a:buFont typeface="Arial" panose="020B0604020202020204" pitchFamily="34" charset="0"/>
              <a:buChar char="•"/>
            </a:pPr>
            <a:r>
              <a:rPr lang="en-US" sz="2400" b="1">
                <a:solidFill>
                  <a:srgbClr val="4472C4"/>
                </a:solidFill>
                <a:latin typeface="Trebuchet MS" panose="020B0603020202020204" pitchFamily="34" charset="0"/>
              </a:rPr>
              <a:t>Indicators = starting point</a:t>
            </a:r>
          </a:p>
          <a:p>
            <a:pPr marL="285750" indent="-285750">
              <a:lnSpc>
                <a:spcPct val="80000"/>
              </a:lnSpc>
              <a:spcAft>
                <a:spcPts val="1200"/>
              </a:spcAft>
              <a:buFont typeface="Arial" panose="020B0604020202020204" pitchFamily="34" charset="0"/>
              <a:buChar char="•"/>
            </a:pPr>
            <a:endParaRPr lang="en-US" sz="2400"/>
          </a:p>
          <a:p>
            <a:pPr marL="285750" indent="-285750">
              <a:lnSpc>
                <a:spcPct val="80000"/>
              </a:lnSpc>
              <a:buFont typeface="Arial" panose="020B0604020202020204" pitchFamily="34" charset="0"/>
              <a:buChar char="•"/>
            </a:pPr>
            <a:r>
              <a:rPr lang="en-US" sz="2000" b="1">
                <a:latin typeface="Trebuchet MS" panose="020B0603020202020204" pitchFamily="34" charset="0"/>
              </a:rPr>
              <a:t>The selection of indicators determines the questions &amp; modules to be included in the</a:t>
            </a:r>
          </a:p>
          <a:p>
            <a:pPr>
              <a:lnSpc>
                <a:spcPct val="80000"/>
              </a:lnSpc>
            </a:pPr>
            <a:r>
              <a:rPr lang="en-US" sz="2000" b="1">
                <a:latin typeface="Trebuchet MS" panose="020B0603020202020204" pitchFamily="34" charset="0"/>
              </a:rPr>
              <a:t>    country HHFA questionnaire</a:t>
            </a:r>
          </a:p>
          <a:p>
            <a:pPr marL="285750" indent="-285750">
              <a:spcAft>
                <a:spcPts val="1200"/>
              </a:spcAft>
              <a:buFont typeface="Arial" panose="020B0604020202020204" pitchFamily="34" charset="0"/>
              <a:buChar char="•"/>
            </a:pPr>
            <a:endParaRPr lang="en-US" sz="2000">
              <a:latin typeface="Trebuchet MS" panose="020B0603020202020204" pitchFamily="34" charset="0"/>
            </a:endParaRPr>
          </a:p>
          <a:p>
            <a:pPr marL="285750" indent="-285750">
              <a:lnSpc>
                <a:spcPct val="80000"/>
              </a:lnSpc>
              <a:buFont typeface="Arial" panose="020B0604020202020204" pitchFamily="34" charset="0"/>
              <a:buChar char="•"/>
            </a:pPr>
            <a:r>
              <a:rPr lang="en-US" sz="2000" b="1">
                <a:latin typeface="Trebuchet MS" panose="020B0603020202020204" pitchFamily="34" charset="0"/>
              </a:rPr>
              <a:t>Essential </a:t>
            </a:r>
            <a:r>
              <a:rPr lang="en-US" sz="2000">
                <a:latin typeface="Trebuchet MS" panose="020B0603020202020204" pitchFamily="34" charset="0"/>
              </a:rPr>
              <a:t>to review indicator inventory at the start of the questionnaire adaptation process.</a:t>
            </a:r>
          </a:p>
          <a:p>
            <a:pPr marL="285750" indent="-285750">
              <a:lnSpc>
                <a:spcPct val="80000"/>
              </a:lnSpc>
              <a:spcAft>
                <a:spcPts val="1200"/>
              </a:spcAft>
              <a:buFont typeface="Arial" panose="020B0604020202020204" pitchFamily="34" charset="0"/>
              <a:buChar char="•"/>
            </a:pPr>
            <a:endParaRPr lang="en-US" sz="2400">
              <a:latin typeface="Trebuchet MS" panose="020B0603020202020204" pitchFamily="34" charset="0"/>
            </a:endParaRPr>
          </a:p>
          <a:p>
            <a:pPr marL="285750" indent="-285750">
              <a:lnSpc>
                <a:spcPct val="80000"/>
              </a:lnSpc>
              <a:buFont typeface="Arial" panose="020B0604020202020204" pitchFamily="34" charset="0"/>
              <a:buChar char="•"/>
            </a:pPr>
            <a:r>
              <a:rPr lang="en-US" sz="2000">
                <a:latin typeface="Trebuchet MS" panose="020B0603020202020204" pitchFamily="34" charset="0"/>
              </a:rPr>
              <a:t>All current HHFA indicators are available in an </a:t>
            </a:r>
            <a:r>
              <a:rPr lang="en-US" sz="2000" b="1">
                <a:latin typeface="Trebuchet MS" panose="020B0603020202020204" pitchFamily="34" charset="0"/>
              </a:rPr>
              <a:t>online platform.</a:t>
            </a:r>
          </a:p>
          <a:p>
            <a:pPr>
              <a:lnSpc>
                <a:spcPct val="80000"/>
              </a:lnSpc>
              <a:spcAft>
                <a:spcPts val="1200"/>
              </a:spcAft>
            </a:pPr>
            <a:r>
              <a:rPr lang="en-US" sz="2400">
                <a:latin typeface="Trebuchet MS" panose="020B0603020202020204" pitchFamily="34" charset="0"/>
              </a:rPr>
              <a:t>   </a:t>
            </a:r>
          </a:p>
          <a:p>
            <a:pPr marL="285750" indent="-285750">
              <a:lnSpc>
                <a:spcPct val="80000"/>
              </a:lnSpc>
              <a:buFont typeface="Arial" panose="020B0604020202020204" pitchFamily="34" charset="0"/>
              <a:buChar char="•"/>
            </a:pPr>
            <a:r>
              <a:rPr lang="en-US" sz="2000">
                <a:latin typeface="Trebuchet MS" panose="020B0603020202020204" pitchFamily="34" charset="0"/>
              </a:rPr>
              <a:t>Can also be downloaded from the platform in </a:t>
            </a:r>
            <a:r>
              <a:rPr lang="en-US" sz="2000" b="1">
                <a:latin typeface="Trebuchet MS" panose="020B0603020202020204" pitchFamily="34" charset="0"/>
              </a:rPr>
              <a:t>Excel.</a:t>
            </a:r>
          </a:p>
          <a:p>
            <a:pPr marL="285750" indent="-285750">
              <a:lnSpc>
                <a:spcPct val="80000"/>
              </a:lnSpc>
              <a:spcAft>
                <a:spcPts val="1200"/>
              </a:spcAft>
              <a:buFont typeface="Arial" panose="020B0604020202020204" pitchFamily="34" charset="0"/>
              <a:buChar char="•"/>
            </a:pPr>
            <a:endParaRPr lang="en-US" sz="2400">
              <a:latin typeface="Trebuchet MS" panose="020B0603020202020204" pitchFamily="34" charset="0"/>
            </a:endParaRPr>
          </a:p>
          <a:p>
            <a:pPr marL="285750" indent="-285750">
              <a:lnSpc>
                <a:spcPct val="80000"/>
              </a:lnSpc>
              <a:buFont typeface="Arial" panose="020B0604020202020204" pitchFamily="34" charset="0"/>
              <a:buChar char="•"/>
            </a:pPr>
            <a:r>
              <a:rPr lang="en-US" sz="2000">
                <a:latin typeface="Trebuchet MS" panose="020B0603020202020204" pitchFamily="34" charset="0"/>
              </a:rPr>
              <a:t>(We do not yet have indicators for all the additional questions.)</a:t>
            </a:r>
          </a:p>
          <a:p>
            <a:pPr marL="285750" indent="-285750">
              <a:lnSpc>
                <a:spcPct val="80000"/>
              </a:lnSpc>
              <a:buFont typeface="Arial" panose="020B0604020202020204" pitchFamily="34" charset="0"/>
              <a:buChar char="•"/>
            </a:pPr>
            <a:endParaRPr lang="en-US" sz="2000">
              <a:latin typeface="Trebuchet MS" panose="020B0603020202020204" pitchFamily="34" charset="0"/>
            </a:endParaRPr>
          </a:p>
          <a:p>
            <a:pPr marL="285750" indent="-285750">
              <a:lnSpc>
                <a:spcPct val="80000"/>
              </a:lnSpc>
              <a:buFont typeface="Arial" panose="020B0604020202020204" pitchFamily="34" charset="0"/>
              <a:buChar char="•"/>
            </a:pPr>
            <a:endParaRPr lang="en-US" sz="2000">
              <a:latin typeface="Trebuchet MS" panose="020B0603020202020204" pitchFamily="34" charset="0"/>
            </a:endParaRPr>
          </a:p>
          <a:p>
            <a:endParaRPr lang="en-US" sz="2000" dirty="0"/>
          </a:p>
        </p:txBody>
      </p:sp>
      <p:sp>
        <p:nvSpPr>
          <p:cNvPr id="4" name="Text Placeholder 3">
            <a:extLst>
              <a:ext uri="{FF2B5EF4-FFF2-40B4-BE49-F238E27FC236}">
                <a16:creationId xmlns:a16="http://schemas.microsoft.com/office/drawing/2014/main" id="{2441E510-995B-7A45-B81A-24412F51299F}"/>
              </a:ext>
            </a:extLst>
          </p:cNvPr>
          <p:cNvSpPr>
            <a:spLocks noGrp="1"/>
          </p:cNvSpPr>
          <p:nvPr>
            <p:ph type="body" sz="quarter" idx="10"/>
          </p:nvPr>
        </p:nvSpPr>
        <p:spPr/>
        <p:txBody>
          <a:bodyPr>
            <a:normAutofit fontScale="77500" lnSpcReduction="20000"/>
          </a:bodyPr>
          <a:lstStyle/>
          <a:p>
            <a:endParaRPr lang="en-US"/>
          </a:p>
        </p:txBody>
      </p:sp>
      <p:grpSp>
        <p:nvGrpSpPr>
          <p:cNvPr id="5" name="Group 4">
            <a:extLst>
              <a:ext uri="{FF2B5EF4-FFF2-40B4-BE49-F238E27FC236}">
                <a16:creationId xmlns:a16="http://schemas.microsoft.com/office/drawing/2014/main" id="{FABA6051-492E-4920-864A-6699226CF47B}"/>
              </a:ext>
            </a:extLst>
          </p:cNvPr>
          <p:cNvGrpSpPr/>
          <p:nvPr/>
        </p:nvGrpSpPr>
        <p:grpSpPr>
          <a:xfrm>
            <a:off x="0" y="6370444"/>
            <a:ext cx="12192001" cy="487556"/>
            <a:chOff x="0" y="6370444"/>
            <a:chExt cx="12192001" cy="487556"/>
          </a:xfrm>
        </p:grpSpPr>
        <p:grpSp>
          <p:nvGrpSpPr>
            <p:cNvPr id="6" name="Group 5">
              <a:extLst>
                <a:ext uri="{FF2B5EF4-FFF2-40B4-BE49-F238E27FC236}">
                  <a16:creationId xmlns:a16="http://schemas.microsoft.com/office/drawing/2014/main" id="{AF41D2D1-612E-4269-8B0C-EC86C6254CC0}"/>
                </a:ext>
              </a:extLst>
            </p:cNvPr>
            <p:cNvGrpSpPr/>
            <p:nvPr/>
          </p:nvGrpSpPr>
          <p:grpSpPr>
            <a:xfrm>
              <a:off x="0" y="6370444"/>
              <a:ext cx="10771503" cy="487555"/>
              <a:chOff x="0" y="6401767"/>
              <a:chExt cx="11976100" cy="460204"/>
            </a:xfrm>
            <a:solidFill>
              <a:srgbClr val="B3C0E2"/>
            </a:solidFill>
          </p:grpSpPr>
          <p:sp>
            <p:nvSpPr>
              <p:cNvPr id="9" name="Rectangle 8">
                <a:extLst>
                  <a:ext uri="{FF2B5EF4-FFF2-40B4-BE49-F238E27FC236}">
                    <a16:creationId xmlns:a16="http://schemas.microsoft.com/office/drawing/2014/main" id="{5615F680-4C16-48CA-A3AA-E72E653CCF66}"/>
                  </a:ext>
                </a:extLst>
              </p:cNvPr>
              <p:cNvSpPr/>
              <p:nvPr/>
            </p:nvSpPr>
            <p:spPr>
              <a:xfrm>
                <a:off x="0" y="6401767"/>
                <a:ext cx="11976100" cy="460204"/>
              </a:xfrm>
              <a:prstGeom prst="rect">
                <a:avLst/>
              </a:prstGeom>
              <a:grpFill/>
            </p:spPr>
          </p:sp>
          <p:sp>
            <p:nvSpPr>
              <p:cNvPr id="10" name="Freeform: Shape 9">
                <a:extLst>
                  <a:ext uri="{FF2B5EF4-FFF2-40B4-BE49-F238E27FC236}">
                    <a16:creationId xmlns:a16="http://schemas.microsoft.com/office/drawing/2014/main" id="{558CE269-3A4E-4E5F-90ED-7961476C3554}"/>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1" name="Freeform: Shape 10">
                <a:extLst>
                  <a:ext uri="{FF2B5EF4-FFF2-40B4-BE49-F238E27FC236}">
                    <a16:creationId xmlns:a16="http://schemas.microsoft.com/office/drawing/2014/main" id="{6F599597-984A-4A79-A5D1-78624EA037A0}"/>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2" name="Freeform: Shape 11">
                <a:extLst>
                  <a:ext uri="{FF2B5EF4-FFF2-40B4-BE49-F238E27FC236}">
                    <a16:creationId xmlns:a16="http://schemas.microsoft.com/office/drawing/2014/main" id="{6FE65A6B-84E9-41F5-AFA0-0C4A38C8E6B2}"/>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3" name="Freeform: Shape 12">
                <a:extLst>
                  <a:ext uri="{FF2B5EF4-FFF2-40B4-BE49-F238E27FC236}">
                    <a16:creationId xmlns:a16="http://schemas.microsoft.com/office/drawing/2014/main" id="{D242B04A-9136-4A14-9D39-8B0BA875E371}"/>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7" name="Freeform: Shape 6">
              <a:extLst>
                <a:ext uri="{FF2B5EF4-FFF2-40B4-BE49-F238E27FC236}">
                  <a16:creationId xmlns:a16="http://schemas.microsoft.com/office/drawing/2014/main" id="{4B1A4D88-1800-4C34-A032-1E8A4B9DD2E3}"/>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8" name="Freeform: Shape 7">
              <a:extLst>
                <a:ext uri="{FF2B5EF4-FFF2-40B4-BE49-F238E27FC236}">
                  <a16:creationId xmlns:a16="http://schemas.microsoft.com/office/drawing/2014/main" id="{D7EC6A3B-E085-4FE7-98A7-614C9D19B355}"/>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110916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404848-B0C1-4631-9D59-0CC8FF8D4A77}"/>
              </a:ext>
            </a:extLst>
          </p:cNvPr>
          <p:cNvSpPr>
            <a:spLocks noGrp="1"/>
          </p:cNvSpPr>
          <p:nvPr>
            <p:ph type="body" sz="quarter" idx="11"/>
          </p:nvPr>
        </p:nvSpPr>
        <p:spPr/>
        <p:txBody>
          <a:bodyPr/>
          <a:lstStyle/>
          <a:p>
            <a:endParaRPr lang="en-GB"/>
          </a:p>
        </p:txBody>
      </p:sp>
      <p:sp>
        <p:nvSpPr>
          <p:cNvPr id="3" name="Text Placeholder 2">
            <a:extLst>
              <a:ext uri="{FF2B5EF4-FFF2-40B4-BE49-F238E27FC236}">
                <a16:creationId xmlns:a16="http://schemas.microsoft.com/office/drawing/2014/main" id="{6107C6CA-FF84-4CA4-9DE7-AF4168ED311D}"/>
              </a:ext>
            </a:extLst>
          </p:cNvPr>
          <p:cNvSpPr>
            <a:spLocks noGrp="1"/>
          </p:cNvSpPr>
          <p:nvPr>
            <p:ph type="body" sz="quarter" idx="12"/>
          </p:nvPr>
        </p:nvSpPr>
        <p:spPr/>
        <p:txBody>
          <a:bodyPr/>
          <a:lstStyle/>
          <a:p>
            <a:endParaRPr lang="en-GB"/>
          </a:p>
        </p:txBody>
      </p:sp>
      <p:sp>
        <p:nvSpPr>
          <p:cNvPr id="4" name="Text Placeholder 3">
            <a:extLst>
              <a:ext uri="{FF2B5EF4-FFF2-40B4-BE49-F238E27FC236}">
                <a16:creationId xmlns:a16="http://schemas.microsoft.com/office/drawing/2014/main" id="{04295DD0-1493-40D0-9557-E33885EEEC81}"/>
              </a:ext>
            </a:extLst>
          </p:cNvPr>
          <p:cNvSpPr>
            <a:spLocks noGrp="1"/>
          </p:cNvSpPr>
          <p:nvPr>
            <p:ph type="body" sz="quarter" idx="10"/>
          </p:nvPr>
        </p:nvSpPr>
        <p:spPr/>
        <p:txBody>
          <a:bodyPr>
            <a:normAutofit fontScale="77500" lnSpcReduction="20000"/>
          </a:bodyPr>
          <a:lstStyle/>
          <a:p>
            <a:endParaRPr lang="en-GB"/>
          </a:p>
        </p:txBody>
      </p:sp>
      <p:pic>
        <p:nvPicPr>
          <p:cNvPr id="6" name="Picture 5">
            <a:extLst>
              <a:ext uri="{FF2B5EF4-FFF2-40B4-BE49-F238E27FC236}">
                <a16:creationId xmlns:a16="http://schemas.microsoft.com/office/drawing/2014/main" id="{8A58E224-CFCF-41F3-A59D-C7218E9FD870}"/>
              </a:ext>
            </a:extLst>
          </p:cNvPr>
          <p:cNvPicPr>
            <a:picLocks noChangeAspect="1"/>
          </p:cNvPicPr>
          <p:nvPr/>
        </p:nvPicPr>
        <p:blipFill>
          <a:blip r:embed="rId3"/>
          <a:stretch>
            <a:fillRect/>
          </a:stretch>
        </p:blipFill>
        <p:spPr>
          <a:xfrm>
            <a:off x="448557" y="299845"/>
            <a:ext cx="10737350" cy="5841570"/>
          </a:xfrm>
          <a:prstGeom prst="rect">
            <a:avLst/>
          </a:prstGeom>
        </p:spPr>
      </p:pic>
      <p:grpSp>
        <p:nvGrpSpPr>
          <p:cNvPr id="7" name="Group 6">
            <a:extLst>
              <a:ext uri="{FF2B5EF4-FFF2-40B4-BE49-F238E27FC236}">
                <a16:creationId xmlns:a16="http://schemas.microsoft.com/office/drawing/2014/main" id="{6E95DAFC-0077-4B4C-997C-C14C259CD169}"/>
              </a:ext>
            </a:extLst>
          </p:cNvPr>
          <p:cNvGrpSpPr/>
          <p:nvPr/>
        </p:nvGrpSpPr>
        <p:grpSpPr>
          <a:xfrm>
            <a:off x="0" y="6370444"/>
            <a:ext cx="12192001" cy="487556"/>
            <a:chOff x="0" y="6370444"/>
            <a:chExt cx="12192001" cy="487556"/>
          </a:xfrm>
        </p:grpSpPr>
        <p:grpSp>
          <p:nvGrpSpPr>
            <p:cNvPr id="8" name="Group 7">
              <a:extLst>
                <a:ext uri="{FF2B5EF4-FFF2-40B4-BE49-F238E27FC236}">
                  <a16:creationId xmlns:a16="http://schemas.microsoft.com/office/drawing/2014/main" id="{33C8E3BB-1F28-4991-8A6D-5D94169DDC72}"/>
                </a:ext>
              </a:extLst>
            </p:cNvPr>
            <p:cNvGrpSpPr/>
            <p:nvPr/>
          </p:nvGrpSpPr>
          <p:grpSpPr>
            <a:xfrm>
              <a:off x="0" y="6370444"/>
              <a:ext cx="10771503" cy="487555"/>
              <a:chOff x="0" y="6401767"/>
              <a:chExt cx="11976100" cy="460204"/>
            </a:xfrm>
            <a:solidFill>
              <a:srgbClr val="B3C0E2"/>
            </a:solidFill>
          </p:grpSpPr>
          <p:sp>
            <p:nvSpPr>
              <p:cNvPr id="11" name="Rectangle 10">
                <a:extLst>
                  <a:ext uri="{FF2B5EF4-FFF2-40B4-BE49-F238E27FC236}">
                    <a16:creationId xmlns:a16="http://schemas.microsoft.com/office/drawing/2014/main" id="{CEC23C22-DCCE-4006-B72D-BBC1CDF2B888}"/>
                  </a:ext>
                </a:extLst>
              </p:cNvPr>
              <p:cNvSpPr/>
              <p:nvPr/>
            </p:nvSpPr>
            <p:spPr>
              <a:xfrm>
                <a:off x="0" y="6401767"/>
                <a:ext cx="11976100" cy="460204"/>
              </a:xfrm>
              <a:prstGeom prst="rect">
                <a:avLst/>
              </a:prstGeom>
              <a:grpFill/>
            </p:spPr>
          </p:sp>
          <p:sp>
            <p:nvSpPr>
              <p:cNvPr id="12" name="Freeform: Shape 11">
                <a:extLst>
                  <a:ext uri="{FF2B5EF4-FFF2-40B4-BE49-F238E27FC236}">
                    <a16:creationId xmlns:a16="http://schemas.microsoft.com/office/drawing/2014/main" id="{21BE38C4-9EAD-402D-8B70-995EC966A6EA}"/>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3" name="Freeform: Shape 12">
                <a:extLst>
                  <a:ext uri="{FF2B5EF4-FFF2-40B4-BE49-F238E27FC236}">
                    <a16:creationId xmlns:a16="http://schemas.microsoft.com/office/drawing/2014/main" id="{0B66C400-8EDD-441C-8AB2-DB3251ACC169}"/>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4" name="Freeform: Shape 13">
                <a:extLst>
                  <a:ext uri="{FF2B5EF4-FFF2-40B4-BE49-F238E27FC236}">
                    <a16:creationId xmlns:a16="http://schemas.microsoft.com/office/drawing/2014/main" id="{432FD89A-CB0C-4055-A677-9E0B41B1D78F}"/>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5" name="Freeform: Shape 14">
                <a:extLst>
                  <a:ext uri="{FF2B5EF4-FFF2-40B4-BE49-F238E27FC236}">
                    <a16:creationId xmlns:a16="http://schemas.microsoft.com/office/drawing/2014/main" id="{4396BB8A-F0C6-4B79-8417-C79986DCDA5C}"/>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9" name="Freeform: Shape 8">
              <a:extLst>
                <a:ext uri="{FF2B5EF4-FFF2-40B4-BE49-F238E27FC236}">
                  <a16:creationId xmlns:a16="http://schemas.microsoft.com/office/drawing/2014/main" id="{90E53828-EB03-4DD2-ADCE-7BBD7FF2F05D}"/>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0" name="Freeform: Shape 9">
              <a:extLst>
                <a:ext uri="{FF2B5EF4-FFF2-40B4-BE49-F238E27FC236}">
                  <a16:creationId xmlns:a16="http://schemas.microsoft.com/office/drawing/2014/main" id="{30AE1010-6565-411D-A244-C6FEC536B4F2}"/>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477391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2C7F5-73AE-40D4-9736-8815398128B8}"/>
              </a:ext>
            </a:extLst>
          </p:cNvPr>
          <p:cNvSpPr>
            <a:spLocks noGrp="1"/>
          </p:cNvSpPr>
          <p:nvPr>
            <p:ph type="body" sz="quarter" idx="11"/>
          </p:nvPr>
        </p:nvSpPr>
        <p:spPr>
          <a:xfrm>
            <a:off x="459014" y="459544"/>
            <a:ext cx="10774517" cy="531557"/>
          </a:xfrm>
        </p:spPr>
        <p:txBody>
          <a:bodyPr>
            <a:noAutofit/>
          </a:bodyPr>
          <a:lstStyle/>
          <a:p>
            <a:r>
              <a:rPr lang="en-US">
                <a:latin typeface="Trebuchet MS" panose="020B0603020202020204" pitchFamily="34" charset="0"/>
              </a:rPr>
              <a:t>HHFA indicator inventory platform</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801FDDA2-72DC-4E37-98E2-A6FB9BDE16FA}"/>
              </a:ext>
            </a:extLst>
          </p:cNvPr>
          <p:cNvSpPr>
            <a:spLocks noGrp="1"/>
          </p:cNvSpPr>
          <p:nvPr>
            <p:ph type="body" sz="quarter" idx="10"/>
          </p:nvPr>
        </p:nvSpPr>
        <p:spPr/>
        <p:txBody>
          <a:bodyPr>
            <a:normAutofit fontScale="77500" lnSpcReduction="20000"/>
          </a:bodyPr>
          <a:lstStyle/>
          <a:p>
            <a:endParaRPr lang="en-GB"/>
          </a:p>
        </p:txBody>
      </p:sp>
      <p:grpSp>
        <p:nvGrpSpPr>
          <p:cNvPr id="8" name="Group 7">
            <a:extLst>
              <a:ext uri="{FF2B5EF4-FFF2-40B4-BE49-F238E27FC236}">
                <a16:creationId xmlns:a16="http://schemas.microsoft.com/office/drawing/2014/main" id="{88BFE6A9-9D77-4C3B-BD94-16D250A0A228}"/>
              </a:ext>
            </a:extLst>
          </p:cNvPr>
          <p:cNvGrpSpPr/>
          <p:nvPr/>
        </p:nvGrpSpPr>
        <p:grpSpPr>
          <a:xfrm>
            <a:off x="547915" y="1216251"/>
            <a:ext cx="10094685" cy="4925164"/>
            <a:chOff x="0" y="412177"/>
            <a:chExt cx="12192000" cy="5674639"/>
          </a:xfrm>
        </p:grpSpPr>
        <p:pic>
          <p:nvPicPr>
            <p:cNvPr id="9" name="Picture 8">
              <a:extLst>
                <a:ext uri="{FF2B5EF4-FFF2-40B4-BE49-F238E27FC236}">
                  <a16:creationId xmlns:a16="http://schemas.microsoft.com/office/drawing/2014/main" id="{0C04FD10-FC38-4091-8CB4-FF6221BF38B7}"/>
                </a:ext>
              </a:extLst>
            </p:cNvPr>
            <p:cNvPicPr>
              <a:picLocks noChangeAspect="1"/>
            </p:cNvPicPr>
            <p:nvPr/>
          </p:nvPicPr>
          <p:blipFill rotWithShape="1">
            <a:blip r:embed="rId3"/>
            <a:srcRect b="3974"/>
            <a:stretch/>
          </p:blipFill>
          <p:spPr>
            <a:xfrm>
              <a:off x="0" y="412177"/>
              <a:ext cx="12192000" cy="5674639"/>
            </a:xfrm>
            <a:prstGeom prst="rect">
              <a:avLst/>
            </a:prstGeom>
          </p:spPr>
        </p:pic>
        <p:sp>
          <p:nvSpPr>
            <p:cNvPr id="10" name="Arrow: Left 9">
              <a:extLst>
                <a:ext uri="{FF2B5EF4-FFF2-40B4-BE49-F238E27FC236}">
                  <a16:creationId xmlns:a16="http://schemas.microsoft.com/office/drawing/2014/main" id="{7952426F-596F-42B8-AA5D-EDB4706648AF}"/>
                </a:ext>
              </a:extLst>
            </p:cNvPr>
            <p:cNvSpPr/>
            <p:nvPr/>
          </p:nvSpPr>
          <p:spPr>
            <a:xfrm rot="6846145">
              <a:off x="9782354" y="1012544"/>
              <a:ext cx="1078831" cy="459592"/>
            </a:xfrm>
            <a:prstGeom prst="leftArrow">
              <a:avLst>
                <a:gd name="adj1" fmla="val 42059"/>
                <a:gd name="adj2" fmla="val 7401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0"/>
            </a:p>
          </p:txBody>
        </p:sp>
      </p:grpSp>
      <p:sp>
        <p:nvSpPr>
          <p:cNvPr id="3" name="Rectangle 2">
            <a:extLst>
              <a:ext uri="{FF2B5EF4-FFF2-40B4-BE49-F238E27FC236}">
                <a16:creationId xmlns:a16="http://schemas.microsoft.com/office/drawing/2014/main" id="{A8255CB7-FB1F-4879-8755-B0648C0A1956}"/>
              </a:ext>
            </a:extLst>
          </p:cNvPr>
          <p:cNvSpPr/>
          <p:nvPr/>
        </p:nvSpPr>
        <p:spPr>
          <a:xfrm>
            <a:off x="3169558" y="3387455"/>
            <a:ext cx="5168900" cy="66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rgbClr val="C00000"/>
                </a:solidFill>
              </a:rPr>
              <a:t>Dimension 5. Clinical quality of care: Not ready yet</a:t>
            </a:r>
            <a:endParaRPr lang="en-GB" sz="1400">
              <a:solidFill>
                <a:srgbClr val="C00000"/>
              </a:solidFill>
            </a:endParaRPr>
          </a:p>
        </p:txBody>
      </p:sp>
      <p:grpSp>
        <p:nvGrpSpPr>
          <p:cNvPr id="11" name="Group 10">
            <a:extLst>
              <a:ext uri="{FF2B5EF4-FFF2-40B4-BE49-F238E27FC236}">
                <a16:creationId xmlns:a16="http://schemas.microsoft.com/office/drawing/2014/main" id="{C2C571D1-23A7-46B6-BD14-7B990C789852}"/>
              </a:ext>
            </a:extLst>
          </p:cNvPr>
          <p:cNvGrpSpPr/>
          <p:nvPr/>
        </p:nvGrpSpPr>
        <p:grpSpPr>
          <a:xfrm>
            <a:off x="0" y="6370444"/>
            <a:ext cx="12192001" cy="487556"/>
            <a:chOff x="0" y="6370444"/>
            <a:chExt cx="12192001" cy="487556"/>
          </a:xfrm>
        </p:grpSpPr>
        <p:grpSp>
          <p:nvGrpSpPr>
            <p:cNvPr id="12" name="Group 11">
              <a:extLst>
                <a:ext uri="{FF2B5EF4-FFF2-40B4-BE49-F238E27FC236}">
                  <a16:creationId xmlns:a16="http://schemas.microsoft.com/office/drawing/2014/main" id="{8C175AE6-3AD2-498A-B498-5CD56CCB1BAE}"/>
                </a:ext>
              </a:extLst>
            </p:cNvPr>
            <p:cNvGrpSpPr/>
            <p:nvPr/>
          </p:nvGrpSpPr>
          <p:grpSpPr>
            <a:xfrm>
              <a:off x="0" y="6370444"/>
              <a:ext cx="10771503" cy="487555"/>
              <a:chOff x="0" y="6401767"/>
              <a:chExt cx="11976100" cy="460204"/>
            </a:xfrm>
            <a:solidFill>
              <a:srgbClr val="B3C0E2"/>
            </a:solidFill>
          </p:grpSpPr>
          <p:sp>
            <p:nvSpPr>
              <p:cNvPr id="15" name="Rectangle 14">
                <a:extLst>
                  <a:ext uri="{FF2B5EF4-FFF2-40B4-BE49-F238E27FC236}">
                    <a16:creationId xmlns:a16="http://schemas.microsoft.com/office/drawing/2014/main" id="{F3BA67B7-C077-4AC8-9D16-B2B83CC176A1}"/>
                  </a:ext>
                </a:extLst>
              </p:cNvPr>
              <p:cNvSpPr/>
              <p:nvPr/>
            </p:nvSpPr>
            <p:spPr>
              <a:xfrm>
                <a:off x="0" y="6401767"/>
                <a:ext cx="11976100" cy="460204"/>
              </a:xfrm>
              <a:prstGeom prst="rect">
                <a:avLst/>
              </a:prstGeom>
              <a:grpFill/>
            </p:spPr>
          </p:sp>
          <p:sp>
            <p:nvSpPr>
              <p:cNvPr id="16" name="Freeform: Shape 15">
                <a:extLst>
                  <a:ext uri="{FF2B5EF4-FFF2-40B4-BE49-F238E27FC236}">
                    <a16:creationId xmlns:a16="http://schemas.microsoft.com/office/drawing/2014/main" id="{24F0B74B-74D1-48E5-A918-EEAECF398F60}"/>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17" name="Freeform: Shape 16">
                <a:extLst>
                  <a:ext uri="{FF2B5EF4-FFF2-40B4-BE49-F238E27FC236}">
                    <a16:creationId xmlns:a16="http://schemas.microsoft.com/office/drawing/2014/main" id="{AB1A9572-7BCD-4E58-AA87-343EC2E1093A}"/>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18" name="Freeform: Shape 17">
                <a:extLst>
                  <a:ext uri="{FF2B5EF4-FFF2-40B4-BE49-F238E27FC236}">
                    <a16:creationId xmlns:a16="http://schemas.microsoft.com/office/drawing/2014/main" id="{8D95DF4F-3535-4DFD-B4B3-95253661C2F8}"/>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19" name="Freeform: Shape 18">
                <a:extLst>
                  <a:ext uri="{FF2B5EF4-FFF2-40B4-BE49-F238E27FC236}">
                    <a16:creationId xmlns:a16="http://schemas.microsoft.com/office/drawing/2014/main" id="{F5E91889-3D82-479E-9D3C-99F402D6B690}"/>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13" name="Freeform: Shape 12">
              <a:extLst>
                <a:ext uri="{FF2B5EF4-FFF2-40B4-BE49-F238E27FC236}">
                  <a16:creationId xmlns:a16="http://schemas.microsoft.com/office/drawing/2014/main" id="{BE485D95-1A8C-44AA-94C6-7377C929433F}"/>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4" name="Freeform: Shape 13">
              <a:extLst>
                <a:ext uri="{FF2B5EF4-FFF2-40B4-BE49-F238E27FC236}">
                  <a16:creationId xmlns:a16="http://schemas.microsoft.com/office/drawing/2014/main" id="{578F010F-68AC-4501-B67A-39B4EBE9B29C}"/>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4154477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a:xfrm>
            <a:off x="459014" y="472247"/>
            <a:ext cx="10737350" cy="531557"/>
          </a:xfrm>
        </p:spPr>
        <p:txBody>
          <a:bodyPr vert="horz" lIns="91440" tIns="45720" rIns="91440" bIns="45720" rtlCol="0">
            <a:normAutofit/>
          </a:bodyPr>
          <a:lstStyle/>
          <a:p>
            <a:r>
              <a:rPr lang="en-US">
                <a:latin typeface="Trebuchet MS" panose="020B0603020202020204" pitchFamily="34" charset="0"/>
              </a:rPr>
              <a:t>HHFA standard questionnaires</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grpSp>
        <p:nvGrpSpPr>
          <p:cNvPr id="7" name="Group 6">
            <a:extLst>
              <a:ext uri="{FF2B5EF4-FFF2-40B4-BE49-F238E27FC236}">
                <a16:creationId xmlns:a16="http://schemas.microsoft.com/office/drawing/2014/main" id="{1831F512-CD3D-4A79-BD6C-6E4369B6AFAF}"/>
              </a:ext>
            </a:extLst>
          </p:cNvPr>
          <p:cNvGrpSpPr/>
          <p:nvPr/>
        </p:nvGrpSpPr>
        <p:grpSpPr>
          <a:xfrm>
            <a:off x="464849" y="1852658"/>
            <a:ext cx="11478732" cy="2405605"/>
            <a:chOff x="540449" y="1502585"/>
            <a:chExt cx="11478732" cy="2405605"/>
          </a:xfrm>
        </p:grpSpPr>
        <p:grpSp>
          <p:nvGrpSpPr>
            <p:cNvPr id="9" name="Group 8">
              <a:extLst>
                <a:ext uri="{FF2B5EF4-FFF2-40B4-BE49-F238E27FC236}">
                  <a16:creationId xmlns:a16="http://schemas.microsoft.com/office/drawing/2014/main" id="{9DF1D091-9FF9-47C0-BAF0-B6BED8617D01}"/>
                </a:ext>
              </a:extLst>
            </p:cNvPr>
            <p:cNvGrpSpPr/>
            <p:nvPr/>
          </p:nvGrpSpPr>
          <p:grpSpPr>
            <a:xfrm>
              <a:off x="540449" y="1519249"/>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Decide 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746147" y="1502585"/>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Collect</a:t>
                </a:r>
                <a:r>
                  <a:rPr lang="en-US" sz="2200" b="1" dirty="0">
                    <a:solidFill>
                      <a:schemeClr val="tx1"/>
                    </a:solidFill>
                  </a:rPr>
                  <a:t> 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490246" y="1519249"/>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59289"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Prepare 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689893" y="1503310"/>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Interpret</a:t>
                </a: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628244" y="1503309"/>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847103" y="1503310"/>
              <a:ext cx="1172078"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847103" y="2772229"/>
              <a:ext cx="1172077"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grpSp>
      <p:sp>
        <p:nvSpPr>
          <p:cNvPr id="38" name="Rectangle 37">
            <a:extLst>
              <a:ext uri="{FF2B5EF4-FFF2-40B4-BE49-F238E27FC236}">
                <a16:creationId xmlns:a16="http://schemas.microsoft.com/office/drawing/2014/main" id="{54C8A580-E8BE-4CF5-857C-1445EB553EEE}"/>
              </a:ext>
            </a:extLst>
          </p:cNvPr>
          <p:cNvSpPr/>
          <p:nvPr/>
        </p:nvSpPr>
        <p:spPr>
          <a:xfrm>
            <a:off x="2274808" y="2973065"/>
            <a:ext cx="2238964" cy="1395735"/>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a:extLst>
              <a:ext uri="{FF2B5EF4-FFF2-40B4-BE49-F238E27FC236}">
                <a16:creationId xmlns:a16="http://schemas.microsoft.com/office/drawing/2014/main" id="{EBF63E50-CF39-40FC-ABBC-57BB4866E0E3}"/>
              </a:ext>
            </a:extLst>
          </p:cNvPr>
          <p:cNvGrpSpPr/>
          <p:nvPr/>
        </p:nvGrpSpPr>
        <p:grpSpPr>
          <a:xfrm>
            <a:off x="0" y="6370444"/>
            <a:ext cx="12192001" cy="487556"/>
            <a:chOff x="0" y="6370444"/>
            <a:chExt cx="12192001" cy="487556"/>
          </a:xfrm>
        </p:grpSpPr>
        <p:grpSp>
          <p:nvGrpSpPr>
            <p:cNvPr id="40" name="Group 39">
              <a:extLst>
                <a:ext uri="{FF2B5EF4-FFF2-40B4-BE49-F238E27FC236}">
                  <a16:creationId xmlns:a16="http://schemas.microsoft.com/office/drawing/2014/main" id="{8043926E-AA71-41C6-968E-070A694081DE}"/>
                </a:ext>
              </a:extLst>
            </p:cNvPr>
            <p:cNvGrpSpPr/>
            <p:nvPr/>
          </p:nvGrpSpPr>
          <p:grpSpPr>
            <a:xfrm>
              <a:off x="0" y="6370444"/>
              <a:ext cx="10771503" cy="487555"/>
              <a:chOff x="0" y="6401767"/>
              <a:chExt cx="11976100" cy="460204"/>
            </a:xfrm>
            <a:solidFill>
              <a:srgbClr val="B3C0E2"/>
            </a:solidFill>
          </p:grpSpPr>
          <p:sp>
            <p:nvSpPr>
              <p:cNvPr id="46" name="Rectangle 45">
                <a:extLst>
                  <a:ext uri="{FF2B5EF4-FFF2-40B4-BE49-F238E27FC236}">
                    <a16:creationId xmlns:a16="http://schemas.microsoft.com/office/drawing/2014/main" id="{F597F559-7108-4336-A572-B82DECC49A75}"/>
                  </a:ext>
                </a:extLst>
              </p:cNvPr>
              <p:cNvSpPr/>
              <p:nvPr/>
            </p:nvSpPr>
            <p:spPr>
              <a:xfrm>
                <a:off x="0" y="6401767"/>
                <a:ext cx="11976100" cy="460204"/>
              </a:xfrm>
              <a:prstGeom prst="rect">
                <a:avLst/>
              </a:prstGeom>
              <a:grpFill/>
            </p:spPr>
          </p:sp>
          <p:sp>
            <p:nvSpPr>
              <p:cNvPr id="47" name="Freeform: Shape 46">
                <a:extLst>
                  <a:ext uri="{FF2B5EF4-FFF2-40B4-BE49-F238E27FC236}">
                    <a16:creationId xmlns:a16="http://schemas.microsoft.com/office/drawing/2014/main" id="{9FD334BE-B867-4143-966D-9E3DB89F9E72}"/>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48" name="Freeform: Shape 47">
                <a:extLst>
                  <a:ext uri="{FF2B5EF4-FFF2-40B4-BE49-F238E27FC236}">
                    <a16:creationId xmlns:a16="http://schemas.microsoft.com/office/drawing/2014/main" id="{4EE8BAD1-6EE4-4532-9292-034EA59F9C62}"/>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49" name="Freeform: Shape 48">
                <a:extLst>
                  <a:ext uri="{FF2B5EF4-FFF2-40B4-BE49-F238E27FC236}">
                    <a16:creationId xmlns:a16="http://schemas.microsoft.com/office/drawing/2014/main" id="{82B7FCAA-47AD-4CCE-B180-CF7C52D401CF}"/>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50" name="Freeform: Shape 49">
                <a:extLst>
                  <a:ext uri="{FF2B5EF4-FFF2-40B4-BE49-F238E27FC236}">
                    <a16:creationId xmlns:a16="http://schemas.microsoft.com/office/drawing/2014/main" id="{1CB916B7-ECCF-45DF-A386-58FAD4625C6A}"/>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41" name="Freeform: Shape 40">
              <a:extLst>
                <a:ext uri="{FF2B5EF4-FFF2-40B4-BE49-F238E27FC236}">
                  <a16:creationId xmlns:a16="http://schemas.microsoft.com/office/drawing/2014/main" id="{6849BB6D-4567-427F-B617-9870CD1491DB}"/>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45" name="Freeform: Shape 44">
              <a:extLst>
                <a:ext uri="{FF2B5EF4-FFF2-40B4-BE49-F238E27FC236}">
                  <a16:creationId xmlns:a16="http://schemas.microsoft.com/office/drawing/2014/main" id="{C7CC013E-30C8-4FEF-9F89-A9347566FC8E}"/>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3701119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47D3C99A-2ECD-47A1-B0CB-F952BCA3391F}"/>
              </a:ext>
            </a:extLst>
          </p:cNvPr>
          <p:cNvSpPr>
            <a:spLocks noGrp="1"/>
          </p:cNvSpPr>
          <p:nvPr>
            <p:ph type="body" sz="quarter" idx="11"/>
          </p:nvPr>
        </p:nvSpPr>
        <p:spPr>
          <a:xfrm>
            <a:off x="449263" y="455613"/>
            <a:ext cx="10736262" cy="531812"/>
          </a:xfrm>
        </p:spPr>
        <p:txBody>
          <a:bodyPr/>
          <a:lstStyle/>
          <a:p>
            <a:r>
              <a:rPr lang="en-US" dirty="0">
                <a:latin typeface="Trebuchet MS" panose="020B0603020202020204" pitchFamily="34" charset="0"/>
              </a:rPr>
              <a:t>HHFA standard questionnaires</a:t>
            </a:r>
            <a:endParaRPr lang="en-GB" dirty="0">
              <a:latin typeface="Trebuchet MS" panose="020B0603020202020204" pitchFamily="34" charset="0"/>
            </a:endParaRPr>
          </a:p>
        </p:txBody>
      </p:sp>
      <p:sp>
        <p:nvSpPr>
          <p:cNvPr id="12" name="TextBox 11">
            <a:extLst>
              <a:ext uri="{FF2B5EF4-FFF2-40B4-BE49-F238E27FC236}">
                <a16:creationId xmlns:a16="http://schemas.microsoft.com/office/drawing/2014/main" id="{01A42FCB-2A5D-46E0-9327-35BB811E426C}"/>
              </a:ext>
            </a:extLst>
          </p:cNvPr>
          <p:cNvSpPr txBox="1"/>
          <p:nvPr/>
        </p:nvSpPr>
        <p:spPr>
          <a:xfrm>
            <a:off x="449263" y="2146300"/>
            <a:ext cx="11139874" cy="2191369"/>
          </a:xfrm>
          <a:prstGeom prst="rect">
            <a:avLst/>
          </a:prstGeom>
          <a:noFill/>
        </p:spPr>
        <p:txBody>
          <a:bodyPr wrap="square">
            <a:spAutoFit/>
          </a:bodyPr>
          <a:lstStyle/>
          <a:p>
            <a:pPr marL="285750" indent="-285750">
              <a:lnSpc>
                <a:spcPct val="80000"/>
              </a:lnSpc>
              <a:spcAft>
                <a:spcPts val="600"/>
              </a:spcAft>
              <a:buFont typeface="Arial" panose="020B0604020202020204" pitchFamily="34" charset="0"/>
              <a:buChar char="•"/>
            </a:pPr>
            <a:r>
              <a:rPr lang="en-US" sz="2400" b="1" spc="20">
                <a:latin typeface="Trebuchet MS" panose="020B0603020202020204" pitchFamily="34" charset="0"/>
              </a:rPr>
              <a:t>Questionnaire types: </a:t>
            </a:r>
          </a:p>
          <a:p>
            <a:pPr marL="285750" indent="-285750">
              <a:lnSpc>
                <a:spcPct val="80000"/>
              </a:lnSpc>
              <a:spcAft>
                <a:spcPts val="600"/>
              </a:spcAft>
              <a:buFont typeface="Arial" panose="020B0604020202020204" pitchFamily="34" charset="0"/>
              <a:buChar char="•"/>
            </a:pPr>
            <a:endParaRPr lang="en-US" sz="2400" b="1" spc="20">
              <a:latin typeface="Trebuchet MS" panose="020B0603020202020204" pitchFamily="34" charset="0"/>
            </a:endParaRPr>
          </a:p>
          <a:p>
            <a:pPr marL="914400" lvl="1" indent="-457200">
              <a:lnSpc>
                <a:spcPct val="80000"/>
              </a:lnSpc>
              <a:spcAft>
                <a:spcPts val="2400"/>
              </a:spcAft>
              <a:buFont typeface="+mj-lt"/>
              <a:buAutoNum type="arabicPeriod"/>
            </a:pPr>
            <a:r>
              <a:rPr lang="en-US" sz="2000" spc="20">
                <a:latin typeface="Trebuchet MS" panose="020B0603020202020204" pitchFamily="34" charset="0"/>
              </a:rPr>
              <a:t>Based on data collection </a:t>
            </a:r>
            <a:r>
              <a:rPr lang="en-US" sz="2000" b="1" spc="20">
                <a:latin typeface="Trebuchet MS" panose="020B0603020202020204" pitchFamily="34" charset="0"/>
              </a:rPr>
              <a:t>methodology</a:t>
            </a:r>
          </a:p>
          <a:p>
            <a:pPr marL="914400" lvl="1" indent="-457200">
              <a:lnSpc>
                <a:spcPct val="80000"/>
              </a:lnSpc>
              <a:spcAft>
                <a:spcPts val="2400"/>
              </a:spcAft>
              <a:buFont typeface="+mj-lt"/>
              <a:buAutoNum type="arabicPeriod"/>
            </a:pPr>
            <a:r>
              <a:rPr lang="en-US" sz="2000" spc="20">
                <a:latin typeface="Trebuchet MS" panose="020B0603020202020204" pitchFamily="34" charset="0"/>
              </a:rPr>
              <a:t>Based </a:t>
            </a:r>
            <a:r>
              <a:rPr lang="en-US" sz="2000" b="1" spc="20">
                <a:latin typeface="Trebuchet MS" panose="020B0603020202020204" pitchFamily="34" charset="0"/>
              </a:rPr>
              <a:t>on modules </a:t>
            </a:r>
          </a:p>
          <a:p>
            <a:pPr marL="914400" lvl="1" indent="-457200">
              <a:lnSpc>
                <a:spcPct val="80000"/>
              </a:lnSpc>
              <a:spcAft>
                <a:spcPts val="2400"/>
              </a:spcAft>
              <a:buFont typeface="+mj-lt"/>
              <a:buAutoNum type="arabicPeriod"/>
            </a:pPr>
            <a:r>
              <a:rPr lang="en-US" sz="2000" spc="20">
                <a:latin typeface="Trebuchet MS" panose="020B0603020202020204" pitchFamily="34" charset="0"/>
              </a:rPr>
              <a:t>Based on </a:t>
            </a:r>
            <a:r>
              <a:rPr lang="en-US" sz="2000" b="1" spc="20">
                <a:latin typeface="Trebuchet MS" panose="020B0603020202020204" pitchFamily="34" charset="0"/>
              </a:rPr>
              <a:t>core vs additional questions</a:t>
            </a:r>
            <a:endParaRPr lang="en-US" sz="2000" b="1" spc="20" dirty="0">
              <a:latin typeface="Trebuchet MS" panose="020B0603020202020204" pitchFamily="34" charset="0"/>
            </a:endParaRPr>
          </a:p>
        </p:txBody>
      </p:sp>
      <p:sp>
        <p:nvSpPr>
          <p:cNvPr id="2" name="Arrow: Right 1">
            <a:extLst>
              <a:ext uri="{FF2B5EF4-FFF2-40B4-BE49-F238E27FC236}">
                <a16:creationId xmlns:a16="http://schemas.microsoft.com/office/drawing/2014/main" id="{A60E9FD8-1303-4FB1-B1F1-30236224EE40}"/>
              </a:ext>
            </a:extLst>
          </p:cNvPr>
          <p:cNvSpPr/>
          <p:nvPr/>
        </p:nvSpPr>
        <p:spPr>
          <a:xfrm>
            <a:off x="6908800" y="2971800"/>
            <a:ext cx="1295400" cy="1193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DC26893B-4BDB-4F3F-B308-3C9376D19A27}"/>
              </a:ext>
            </a:extLst>
          </p:cNvPr>
          <p:cNvSpPr/>
          <p:nvPr/>
        </p:nvSpPr>
        <p:spPr>
          <a:xfrm>
            <a:off x="8839200" y="2146300"/>
            <a:ext cx="2749937" cy="276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sz="2400" b="1">
                <a:latin typeface="Trebuchet MS" panose="020B0603020202020204" pitchFamily="34" charset="0"/>
              </a:rPr>
              <a:t> Allows flexibility</a:t>
            </a:r>
          </a:p>
          <a:p>
            <a:pPr>
              <a:spcAft>
                <a:spcPts val="600"/>
              </a:spcAft>
            </a:pPr>
            <a:r>
              <a:rPr lang="en-US" sz="2400" b="1">
                <a:latin typeface="Trebuchet MS" panose="020B0603020202020204" pitchFamily="34" charset="0"/>
              </a:rPr>
              <a:t> for countries to</a:t>
            </a:r>
          </a:p>
          <a:p>
            <a:pPr>
              <a:spcAft>
                <a:spcPts val="600"/>
              </a:spcAft>
            </a:pPr>
            <a:r>
              <a:rPr lang="en-US" sz="2400" b="1">
                <a:latin typeface="Trebuchet MS" panose="020B0603020202020204" pitchFamily="34" charset="0"/>
              </a:rPr>
              <a:t> decide what</a:t>
            </a:r>
          </a:p>
          <a:p>
            <a:pPr>
              <a:spcAft>
                <a:spcPts val="600"/>
              </a:spcAft>
            </a:pPr>
            <a:r>
              <a:rPr lang="en-US" sz="2400" b="1">
                <a:latin typeface="Trebuchet MS" panose="020B0603020202020204" pitchFamily="34" charset="0"/>
              </a:rPr>
              <a:t> they want to</a:t>
            </a:r>
          </a:p>
          <a:p>
            <a:pPr>
              <a:spcAft>
                <a:spcPts val="600"/>
              </a:spcAft>
            </a:pPr>
            <a:r>
              <a:rPr lang="en-US" sz="2400" b="1">
                <a:latin typeface="Trebuchet MS" panose="020B0603020202020204" pitchFamily="34" charset="0"/>
              </a:rPr>
              <a:t> implement</a:t>
            </a:r>
            <a:endParaRPr lang="en-GB" sz="2400" b="1">
              <a:latin typeface="Trebuchet MS" panose="020B0603020202020204" pitchFamily="34" charset="0"/>
            </a:endParaRPr>
          </a:p>
        </p:txBody>
      </p:sp>
      <p:grpSp>
        <p:nvGrpSpPr>
          <p:cNvPr id="14" name="Group 13">
            <a:extLst>
              <a:ext uri="{FF2B5EF4-FFF2-40B4-BE49-F238E27FC236}">
                <a16:creationId xmlns:a16="http://schemas.microsoft.com/office/drawing/2014/main" id="{C4DC1C39-B74B-4529-A461-44656B844347}"/>
              </a:ext>
            </a:extLst>
          </p:cNvPr>
          <p:cNvGrpSpPr/>
          <p:nvPr/>
        </p:nvGrpSpPr>
        <p:grpSpPr>
          <a:xfrm>
            <a:off x="0" y="6370444"/>
            <a:ext cx="12192001" cy="487556"/>
            <a:chOff x="0" y="6370444"/>
            <a:chExt cx="12192001" cy="487556"/>
          </a:xfrm>
        </p:grpSpPr>
        <p:grpSp>
          <p:nvGrpSpPr>
            <p:cNvPr id="15" name="Group 14">
              <a:extLst>
                <a:ext uri="{FF2B5EF4-FFF2-40B4-BE49-F238E27FC236}">
                  <a16:creationId xmlns:a16="http://schemas.microsoft.com/office/drawing/2014/main" id="{C9501A8F-6B88-4752-9A1C-23221F2D2112}"/>
                </a:ext>
              </a:extLst>
            </p:cNvPr>
            <p:cNvGrpSpPr/>
            <p:nvPr/>
          </p:nvGrpSpPr>
          <p:grpSpPr>
            <a:xfrm>
              <a:off x="0" y="6370444"/>
              <a:ext cx="10771503" cy="487555"/>
              <a:chOff x="0" y="6401767"/>
              <a:chExt cx="11976100" cy="460204"/>
            </a:xfrm>
            <a:solidFill>
              <a:srgbClr val="B3C0E2"/>
            </a:solidFill>
          </p:grpSpPr>
          <p:sp>
            <p:nvSpPr>
              <p:cNvPr id="18" name="Rectangle 17">
                <a:extLst>
                  <a:ext uri="{FF2B5EF4-FFF2-40B4-BE49-F238E27FC236}">
                    <a16:creationId xmlns:a16="http://schemas.microsoft.com/office/drawing/2014/main" id="{71943F59-A994-40C9-B14A-900026179925}"/>
                  </a:ext>
                </a:extLst>
              </p:cNvPr>
              <p:cNvSpPr/>
              <p:nvPr/>
            </p:nvSpPr>
            <p:spPr>
              <a:xfrm>
                <a:off x="0" y="6401767"/>
                <a:ext cx="11976100" cy="460204"/>
              </a:xfrm>
              <a:prstGeom prst="rect">
                <a:avLst/>
              </a:prstGeom>
              <a:grpFill/>
            </p:spPr>
          </p:sp>
          <p:sp>
            <p:nvSpPr>
              <p:cNvPr id="19" name="Freeform: Shape 18">
                <a:extLst>
                  <a:ext uri="{FF2B5EF4-FFF2-40B4-BE49-F238E27FC236}">
                    <a16:creationId xmlns:a16="http://schemas.microsoft.com/office/drawing/2014/main" id="{F92A39CC-1936-4583-8016-A8C1114831DC}"/>
                  </a:ext>
                </a:extLst>
              </p:cNvPr>
              <p:cNvSpPr/>
              <p:nvPr/>
            </p:nvSpPr>
            <p:spPr>
              <a:xfrm>
                <a:off x="0"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b="1"/>
                  <a:t>Indicator inventory</a:t>
                </a:r>
                <a:endParaRPr lang="en-US" b="1" kern="1200" dirty="0"/>
              </a:p>
            </p:txBody>
          </p:sp>
          <p:sp>
            <p:nvSpPr>
              <p:cNvPr id="20" name="Freeform: Shape 19">
                <a:extLst>
                  <a:ext uri="{FF2B5EF4-FFF2-40B4-BE49-F238E27FC236}">
                    <a16:creationId xmlns:a16="http://schemas.microsoft.com/office/drawing/2014/main" id="{95886C24-CF68-4369-BE19-C0B33C293437}"/>
                  </a:ext>
                </a:extLst>
              </p:cNvPr>
              <p:cNvSpPr/>
              <p:nvPr/>
            </p:nvSpPr>
            <p:spPr>
              <a:xfrm>
                <a:off x="2263416"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Questionnaires</a:t>
                </a:r>
                <a:endParaRPr lang="en-US" b="1" kern="1200" dirty="0"/>
              </a:p>
            </p:txBody>
          </p:sp>
          <p:sp>
            <p:nvSpPr>
              <p:cNvPr id="21" name="Freeform: Shape 20">
                <a:extLst>
                  <a:ext uri="{FF2B5EF4-FFF2-40B4-BE49-F238E27FC236}">
                    <a16:creationId xmlns:a16="http://schemas.microsoft.com/office/drawing/2014/main" id="{6C09394B-C6B3-4B39-8022-1C31CCC462FA}"/>
                  </a:ext>
                </a:extLst>
              </p:cNvPr>
              <p:cNvSpPr/>
              <p:nvPr/>
            </p:nvSpPr>
            <p:spPr>
              <a:xfrm>
                <a:off x="4526832" y="6401767"/>
                <a:ext cx="2439590"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CSPro tool</a:t>
                </a:r>
                <a:endParaRPr lang="en-US" b="1" kern="1200" dirty="0"/>
              </a:p>
            </p:txBody>
          </p:sp>
          <p:sp>
            <p:nvSpPr>
              <p:cNvPr id="22" name="Freeform: Shape 21">
                <a:extLst>
                  <a:ext uri="{FF2B5EF4-FFF2-40B4-BE49-F238E27FC236}">
                    <a16:creationId xmlns:a16="http://schemas.microsoft.com/office/drawing/2014/main" id="{7F02DA28-CA3D-443F-9A98-D46B130A53B9}"/>
                  </a:ext>
                </a:extLst>
              </p:cNvPr>
              <p:cNvSpPr/>
              <p:nvPr/>
            </p:nvSpPr>
            <p:spPr>
              <a:xfrm>
                <a:off x="6793611" y="6401767"/>
                <a:ext cx="2439590"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Analysis platform</a:t>
                </a:r>
                <a:endParaRPr lang="en-US" b="1" kern="1200" dirty="0"/>
              </a:p>
            </p:txBody>
          </p:sp>
        </p:grpSp>
        <p:sp>
          <p:nvSpPr>
            <p:cNvPr id="16" name="Freeform: Shape 15">
              <a:extLst>
                <a:ext uri="{FF2B5EF4-FFF2-40B4-BE49-F238E27FC236}">
                  <a16:creationId xmlns:a16="http://schemas.microsoft.com/office/drawing/2014/main" id="{091AB3F9-A416-410D-BB46-595D72586BE8}"/>
                </a:ext>
              </a:extLst>
            </p:cNvPr>
            <p:cNvSpPr/>
            <p:nvPr/>
          </p:nvSpPr>
          <p:spPr>
            <a:xfrm>
              <a:off x="8145248" y="6370444"/>
              <a:ext cx="2329644"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80000"/>
                </a:lnSpc>
                <a:spcBef>
                  <a:spcPct val="0"/>
                </a:spcBef>
                <a:buNone/>
              </a:pPr>
              <a:r>
                <a:rPr lang="en-US" b="1"/>
                <a:t>Interpretation</a:t>
              </a:r>
            </a:p>
            <a:p>
              <a:pPr marL="0" lvl="0" indent="0" algn="ctr" defTabSz="889000">
                <a:lnSpc>
                  <a:spcPct val="80000"/>
                </a:lnSpc>
                <a:spcBef>
                  <a:spcPct val="0"/>
                </a:spcBef>
                <a:buNone/>
              </a:pPr>
              <a:r>
                <a:rPr lang="en-US" b="1" kern="1200"/>
                <a:t>training</a:t>
              </a:r>
              <a:endParaRPr lang="en-US" b="1" kern="1200" dirty="0"/>
            </a:p>
          </p:txBody>
        </p:sp>
        <p:sp>
          <p:nvSpPr>
            <p:cNvPr id="17" name="Freeform: Shape 16">
              <a:extLst>
                <a:ext uri="{FF2B5EF4-FFF2-40B4-BE49-F238E27FC236}">
                  <a16:creationId xmlns:a16="http://schemas.microsoft.com/office/drawing/2014/main" id="{85E43E35-6555-48ED-8B1B-363794A6CC49}"/>
                </a:ext>
              </a:extLst>
            </p:cNvPr>
            <p:cNvSpPr/>
            <p:nvPr/>
          </p:nvSpPr>
          <p:spPr>
            <a:xfrm>
              <a:off x="10049445" y="6370444"/>
              <a:ext cx="2142556" cy="487556"/>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b="1"/>
                <a:t>Global a</a:t>
              </a:r>
              <a:r>
                <a:rPr lang="en-US" b="1" kern="1200"/>
                <a:t>rchive</a:t>
              </a:r>
              <a:endParaRPr lang="en-US" b="1" kern="1200" dirty="0"/>
            </a:p>
          </p:txBody>
        </p:sp>
      </p:grpSp>
    </p:spTree>
    <p:extLst>
      <p:ext uri="{BB962C8B-B14F-4D97-AF65-F5344CB8AC3E}">
        <p14:creationId xmlns:p14="http://schemas.microsoft.com/office/powerpoint/2010/main" val="2492811613"/>
      </p:ext>
    </p:extLst>
  </p:cSld>
  <p:clrMapOvr>
    <a:masterClrMapping/>
  </p:clrMapOvr>
</p:sld>
</file>

<file path=ppt/theme/theme1.xml><?xml version="1.0" encoding="utf-8"?>
<a:theme xmlns:a="http://schemas.openxmlformats.org/drawingml/2006/main" name="1_Office Theme">
  <a:themeElements>
    <a:clrScheme name="WHO DDI 2">
      <a:dk1>
        <a:srgbClr val="000000"/>
      </a:dk1>
      <a:lt1>
        <a:srgbClr val="FFFFFF"/>
      </a:lt1>
      <a:dk2>
        <a:srgbClr val="002C5F"/>
      </a:dk2>
      <a:lt2>
        <a:srgbClr val="EBEBEB"/>
      </a:lt2>
      <a:accent1>
        <a:srgbClr val="008DC9"/>
      </a:accent1>
      <a:accent2>
        <a:srgbClr val="78D5FF"/>
      </a:accent2>
      <a:accent3>
        <a:srgbClr val="FFCC00"/>
      </a:accent3>
      <a:accent4>
        <a:srgbClr val="002C5F"/>
      </a:accent4>
      <a:accent5>
        <a:srgbClr val="00A173"/>
      </a:accent5>
      <a:accent6>
        <a:srgbClr val="696969"/>
      </a:accent6>
      <a:hlink>
        <a:srgbClr val="008DC9"/>
      </a:hlink>
      <a:folHlink>
        <a:srgbClr val="878787"/>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AB383CFE351E4980079CAB43D24491" ma:contentTypeVersion="13" ma:contentTypeDescription="Create a new document." ma:contentTypeScope="" ma:versionID="21903c200076b3ec55be68dd2bdf11fe">
  <xsd:schema xmlns:xsd="http://www.w3.org/2001/XMLSchema" xmlns:xs="http://www.w3.org/2001/XMLSchema" xmlns:p="http://schemas.microsoft.com/office/2006/metadata/properties" xmlns:ns2="1022376e-cd63-4e3a-9ae1-c617fc1c4f2c" xmlns:ns3="bd879b36-96f5-4c4e-979a-9eb1cd712529" targetNamespace="http://schemas.microsoft.com/office/2006/metadata/properties" ma:root="true" ma:fieldsID="f489635911e13f24b7b9894dba5432d9" ns2:_="" ns3:_="">
    <xsd:import namespace="1022376e-cd63-4e3a-9ae1-c617fc1c4f2c"/>
    <xsd:import namespace="bd879b36-96f5-4c4e-979a-9eb1cd71252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22376e-cd63-4e3a-9ae1-c617fc1c4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879b36-96f5-4c4e-979a-9eb1cd71252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bd879b36-96f5-4c4e-979a-9eb1cd712529">
      <UserInfo>
        <DisplayName>VENTER, Wendy</DisplayName>
        <AccountId>82</AccountId>
        <AccountType/>
      </UserInfo>
      <UserInfo>
        <DisplayName>CHU, Hong Anh</DisplayName>
        <AccountId>48</AccountId>
        <AccountType/>
      </UserInfo>
      <UserInfo>
        <DisplayName>MA FAT, Doris</DisplayName>
        <AccountId>56</AccountId>
        <AccountType/>
      </UserInfo>
      <UserInfo>
        <DisplayName>ZHAO, Luhua</DisplayName>
        <AccountId>18</AccountId>
        <AccountType/>
      </UserInfo>
      <UserInfo>
        <DisplayName>BADR, Azza Mohamed</DisplayName>
        <AccountId>285</AccountId>
        <AccountType/>
      </UserInfo>
      <UserInfo>
        <DisplayName>CHATTERJI, Somnath</DisplayName>
        <AccountId>19</AccountId>
        <AccountType/>
      </UserInfo>
      <UserInfo>
        <DisplayName>FRASER, Emily Jane</DisplayName>
        <AccountId>835</AccountId>
        <AccountType/>
      </UserInfo>
      <UserInfo>
        <DisplayName>GUTIERREZ LOBOS, Benjamin</DisplayName>
        <AccountId>785</AccountId>
        <AccountType/>
      </UserInfo>
      <UserInfo>
        <DisplayName>TOMASKA, Nola</DisplayName>
        <AccountId>69</AccountId>
        <AccountType/>
      </UserInfo>
      <UserInfo>
        <DisplayName>NAIDOO, Nirmala</DisplayName>
        <AccountId>60</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B3D44C-EB71-42AB-9166-97A50C655F0C}">
  <ds:schemaRefs>
    <ds:schemaRef ds:uri="1022376e-cd63-4e3a-9ae1-c617fc1c4f2c"/>
    <ds:schemaRef ds:uri="bd879b36-96f5-4c4e-979a-9eb1cd71252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F7C4A28-27A6-4D40-96DC-F28675483A58}">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bd879b36-96f5-4c4e-979a-9eb1cd712529"/>
    <ds:schemaRef ds:uri="1022376e-cd63-4e3a-9ae1-c617fc1c4f2c"/>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AA779C37-014B-4ABC-AADD-17C930C33C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10719</TotalTime>
  <Words>3230</Words>
  <Application>Microsoft Office PowerPoint</Application>
  <PresentationFormat>Widescreen</PresentationFormat>
  <Paragraphs>644</Paragraphs>
  <Slides>29</Slides>
  <Notes>29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29</vt:i4>
      </vt:variant>
    </vt:vector>
  </HeadingPairs>
  <TitlesOfParts>
    <vt:vector size="39" baseType="lpstr">
      <vt:lpstr>Arial</vt:lpstr>
      <vt:lpstr>Calibri</vt:lpstr>
      <vt:lpstr>Calibri Light</vt:lpstr>
      <vt:lpstr>Catamaran Medium</vt:lpstr>
      <vt:lpstr>System Font Regular</vt:lpstr>
      <vt:lpstr>Times New Roman</vt:lpstr>
      <vt:lpstr>Trebuchet MS</vt:lpstr>
      <vt:lpstr>Wingdings</vt:lpstr>
      <vt:lpstr>1_Office Theme</vt:lpstr>
      <vt:lpstr>Office Theme</vt:lpstr>
      <vt:lpstr>Harmonized Health Facility Assessment (HHFA) </vt:lpstr>
      <vt:lpstr>Session 2:  Introduction to HHFA resource package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Interpretation and use of HHFA results</vt:lpstr>
      <vt:lpstr>Data interpretation </vt:lpstr>
      <vt:lpstr>The blind men and the elephant</vt:lpstr>
      <vt:lpstr>HHFA in Country X: selected findings</vt:lpstr>
      <vt:lpstr>HHFA in Country X: selected findings</vt:lpstr>
      <vt:lpstr>PowerPoint Presentation</vt:lpstr>
      <vt:lpstr>HHFA global data archive </vt:lpstr>
      <vt:lpstr>Thank you  Merci  Murakozi urakozi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SCH</dc:title>
  <dc:creator>TOMASKA, Nola</dc:creator>
  <cp:lastModifiedBy>VENTER, Wendy</cp:lastModifiedBy>
  <cp:revision>658</cp:revision>
  <dcterms:created xsi:type="dcterms:W3CDTF">2021-03-29T07:45:20Z</dcterms:created>
  <dcterms:modified xsi:type="dcterms:W3CDTF">2022-04-29T06:13:33Z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0x0101002BAB383CFE351E4980079CAB43D24491</vt:lpwstr>
  </property>
</Properties>
</file>